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sldIdLst>
    <p:sldId id="284" r:id="rId3"/>
    <p:sldId id="540" r:id="rId5"/>
    <p:sldId id="543" r:id="rId6"/>
    <p:sldId id="671" r:id="rId7"/>
    <p:sldId id="672" r:id="rId8"/>
    <p:sldId id="673" r:id="rId9"/>
    <p:sldId id="592" r:id="rId10"/>
    <p:sldId id="544" r:id="rId11"/>
    <p:sldId id="594" r:id="rId12"/>
    <p:sldId id="595" r:id="rId13"/>
    <p:sldId id="620" r:id="rId14"/>
    <p:sldId id="586" r:id="rId15"/>
    <p:sldId id="652" r:id="rId16"/>
    <p:sldId id="653" r:id="rId17"/>
    <p:sldId id="654" r:id="rId18"/>
    <p:sldId id="548" r:id="rId19"/>
    <p:sldId id="550" r:id="rId20"/>
    <p:sldId id="576" r:id="rId21"/>
    <p:sldId id="574" r:id="rId22"/>
    <p:sldId id="577" r:id="rId23"/>
    <p:sldId id="578" r:id="rId24"/>
    <p:sldId id="624" r:id="rId25"/>
    <p:sldId id="579" r:id="rId26"/>
    <p:sldId id="645" r:id="rId27"/>
    <p:sldId id="547" r:id="rId28"/>
    <p:sldId id="587" r:id="rId29"/>
    <p:sldId id="622" r:id="rId30"/>
    <p:sldId id="588" r:id="rId31"/>
    <p:sldId id="589" r:id="rId32"/>
    <p:sldId id="552" r:id="rId33"/>
    <p:sldId id="568" r:id="rId34"/>
  </p:sldIdLst>
  <p:sldSz cx="9144000" cy="5143500" type="screen16x9"/>
  <p:notesSz cx="6858000" cy="9144000"/>
  <p:custDataLst>
    <p:tags r:id="rId39"/>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siyuan" initials="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B231D"/>
    <a:srgbClr val="193375"/>
    <a:srgbClr val="6193E9"/>
    <a:srgbClr val="182E66"/>
    <a:srgbClr val="D0E3EA"/>
    <a:srgbClr val="1C2E62"/>
    <a:srgbClr val="5394F0"/>
    <a:srgbClr val="10253D"/>
    <a:srgbClr val="B60004"/>
    <a:srgbClr val="E6E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04" autoAdjust="0"/>
    <p:restoredTop sz="92138" autoAdjust="0"/>
  </p:normalViewPr>
  <p:slideViewPr>
    <p:cSldViewPr snapToGrid="0" snapToObjects="1" showGuides="1">
      <p:cViewPr varScale="1">
        <p:scale>
          <a:sx n="116" d="100"/>
          <a:sy n="116" d="100"/>
        </p:scale>
        <p:origin x="64" y="320"/>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3.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D46585-7704-B149-B773-1056D2E9CE8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E4E50-030A-7B4A-9CEE-6C656B2B89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FD4F6516-883E-5242-B756-5F986E094651}" type="slidenum">
              <a:rPr kumimoji="1" lang="zh-CN" altLang="en-US" smtClean="0"/>
            </a:fld>
            <a:endParaRPr kumimoji="1" lang="zh-CN" altLang="en-US"/>
          </a:p>
        </p:txBody>
      </p:sp>
      <p:sp>
        <p:nvSpPr>
          <p:cNvPr id="11" name="标题 1"/>
          <p:cNvSpPr txBox="1"/>
          <p:nvPr userDrawn="1"/>
        </p:nvSpPr>
        <p:spPr>
          <a:xfrm>
            <a:off x="1387307" y="3175396"/>
            <a:ext cx="4882460" cy="425054"/>
          </a:xfrm>
          <a:prstGeom prst="rect">
            <a:avLst/>
          </a:prstGeom>
        </p:spPr>
        <p:txBody>
          <a:bodyPr anchor="b"/>
          <a:lstStyle>
            <a:lvl1pPr algn="l" defTabSz="457200" rtl="0" eaLnBrk="1" latinLnBrk="0" hangingPunct="1">
              <a:spcBef>
                <a:spcPct val="0"/>
              </a:spcBef>
              <a:buNone/>
              <a:defRPr sz="2000" b="1" kern="1200">
                <a:solidFill>
                  <a:schemeClr val="tx1"/>
                </a:solidFill>
                <a:latin typeface="微软雅黑" panose="020B0503020204020204" charset="-122"/>
                <a:ea typeface="微软雅黑" panose="020B0503020204020204" charset="-122"/>
                <a:cs typeface="微软雅黑" panose="020B0503020204020204" charset="-122"/>
              </a:defRPr>
            </a:lvl1pPr>
          </a:lstStyle>
          <a:p>
            <a:endParaRPr kumimoji="1" lang="zh-CN" altLang="en-US" sz="14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 name="矩形 10"/>
          <p:cNvSpPr/>
          <p:nvPr userDrawn="1"/>
        </p:nvSpPr>
        <p:spPr>
          <a:xfrm>
            <a:off x="876300" y="714375"/>
            <a:ext cx="7391400" cy="3714750"/>
          </a:xfrm>
          <a:prstGeom prst="rect">
            <a:avLst/>
          </a:prstGeom>
          <a:solidFill>
            <a:schemeClr val="bg1"/>
          </a:solidFill>
          <a:ln>
            <a:noFill/>
          </a:ln>
          <a:effectLst>
            <a:outerShdw blurRad="1524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 name="幻灯片编号占位符 5"/>
          <p:cNvSpPr>
            <a:spLocks noGrp="1"/>
          </p:cNvSpPr>
          <p:nvPr>
            <p:ph type="sldNum" sz="quarter" idx="12"/>
          </p:nvPr>
        </p:nvSpPr>
        <p:spPr/>
        <p:txBody>
          <a:bodyPr/>
          <a:lstStyle/>
          <a:p>
            <a:fld id="{FD4F6516-883E-5242-B756-5F986E094651}"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FD4F6516-883E-5242-B756-5F986E094651}" type="slidenum">
              <a:rPr kumimoji="1" lang="zh-CN" altLang="en-US" smtClean="0"/>
            </a:fld>
            <a:endParaRPr kumimoji="1" lang="zh-CN" altLang="en-US"/>
          </a:p>
        </p:txBody>
      </p:sp>
      <p:sp>
        <p:nvSpPr>
          <p:cNvPr id="7" name="文本框 6"/>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sp>
        <p:nvSpPr>
          <p:cNvPr id="13" name="文本占位符 2"/>
          <p:cNvSpPr>
            <a:spLocks noGrp="1"/>
          </p:cNvSpPr>
          <p:nvPr>
            <p:ph type="body" idx="1"/>
          </p:nvPr>
        </p:nvSpPr>
        <p:spPr>
          <a:xfrm>
            <a:off x="457200" y="172531"/>
            <a:ext cx="7772400" cy="444489"/>
          </a:xfrm>
          <a:prstGeom prst="rect">
            <a:avLst/>
          </a:prstGeom>
        </p:spPr>
        <p:txBody>
          <a:bodyPr anchor="b"/>
          <a:lstStyle>
            <a:lvl1pPr marL="0" indent="0">
              <a:buNone/>
              <a:defRPr sz="2400" b="1">
                <a:solidFill>
                  <a:schemeClr val="tx1"/>
                </a:solidFill>
                <a:latin typeface="微软雅黑" panose="020B0503020204020204" charset="-122"/>
                <a:ea typeface="微软雅黑" panose="020B0503020204020204" charset="-122"/>
                <a:cs typeface="微软雅黑" panose="020B050302020402020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endParaRPr kumimoji="1" lang="zh-CN" altLang="en-US" dirty="0"/>
          </a:p>
        </p:txBody>
      </p:sp>
      <p:sp>
        <p:nvSpPr>
          <p:cNvPr id="14" name="文本占位符 2"/>
          <p:cNvSpPr>
            <a:spLocks noGrp="1"/>
          </p:cNvSpPr>
          <p:nvPr>
            <p:ph type="body" idx="13"/>
          </p:nvPr>
        </p:nvSpPr>
        <p:spPr>
          <a:xfrm>
            <a:off x="6944981" y="185353"/>
            <a:ext cx="2199019" cy="444489"/>
          </a:xfrm>
          <a:prstGeom prst="rect">
            <a:avLst/>
          </a:prstGeom>
        </p:spPr>
        <p:txBody>
          <a:bodyPr anchor="b"/>
          <a:lstStyle>
            <a:lvl1pPr marL="0" indent="0" algn="r">
              <a:buNone/>
              <a:defRPr sz="16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7010400" y="4869656"/>
            <a:ext cx="2133600" cy="273844"/>
          </a:xfrm>
        </p:spPr>
        <p:txBody>
          <a:bodyPr/>
          <a:lstStyle>
            <a:lvl1pPr algn="r">
              <a:defRPr sz="900"/>
            </a:lvl1pPr>
          </a:lstStyle>
          <a:p>
            <a:fld id="{FD4F6516-883E-5242-B756-5F986E094651}" type="slidenum">
              <a:rPr lang="en-US" smtClean="0"/>
            </a:fld>
            <a:endParaRPr lang="en-US" dirty="0"/>
          </a:p>
        </p:txBody>
      </p:sp>
      <p:sp>
        <p:nvSpPr>
          <p:cNvPr id="7" name="文本框 6"/>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sp>
        <p:nvSpPr>
          <p:cNvPr id="13" name="文本占位符 2"/>
          <p:cNvSpPr>
            <a:spLocks noGrp="1"/>
          </p:cNvSpPr>
          <p:nvPr>
            <p:ph type="body" idx="1"/>
          </p:nvPr>
        </p:nvSpPr>
        <p:spPr>
          <a:xfrm>
            <a:off x="457200" y="124692"/>
            <a:ext cx="8229600" cy="570709"/>
          </a:xfrm>
          <a:prstGeom prst="rect">
            <a:avLst/>
          </a:prstGeom>
        </p:spPr>
        <p:txBody>
          <a:bodyPr anchor="b"/>
          <a:lstStyle>
            <a:lvl1pPr marL="0" indent="0">
              <a:buNone/>
              <a:defRPr sz="2800" b="0">
                <a:solidFill>
                  <a:srgbClr val="182E66"/>
                </a:solidFill>
                <a:latin typeface="微软雅黑" panose="020B0503020204020204" charset="-122"/>
                <a:ea typeface="微软雅黑" panose="020B0503020204020204" charset="-122"/>
                <a:cs typeface="微软雅黑" panose="020B050302020402020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endParaRPr kumimoji="1" lang="zh-CN" altLang="en-US" dirty="0"/>
          </a:p>
        </p:txBody>
      </p:sp>
      <p:cxnSp>
        <p:nvCxnSpPr>
          <p:cNvPr id="16" name="直接连接符 5"/>
          <p:cNvCxnSpPr/>
          <p:nvPr userDrawn="1"/>
        </p:nvCxnSpPr>
        <p:spPr>
          <a:xfrm>
            <a:off x="-979" y="687347"/>
            <a:ext cx="9129332"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0" name="矩形 9"/>
          <p:cNvSpPr/>
          <p:nvPr userDrawn="1"/>
        </p:nvSpPr>
        <p:spPr>
          <a:xfrm>
            <a:off x="-1" y="248506"/>
            <a:ext cx="380987" cy="438582"/>
          </a:xfrm>
          <a:prstGeom prst="rect">
            <a:avLst/>
          </a:prstGeom>
          <a:solidFill>
            <a:srgbClr val="182E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内容占位符 2"/>
          <p:cNvSpPr>
            <a:spLocks noGrp="1"/>
          </p:cNvSpPr>
          <p:nvPr>
            <p:ph sz="half" idx="13"/>
          </p:nvPr>
        </p:nvSpPr>
        <p:spPr>
          <a:xfrm>
            <a:off x="457200" y="837550"/>
            <a:ext cx="8229600" cy="3929453"/>
          </a:xfrm>
          <a:prstGeom prst="rect">
            <a:avLst/>
          </a:prstGeom>
        </p:spPr>
        <p:txBody>
          <a:bodyPr lIns="90000"/>
          <a:lstStyle>
            <a:lvl1pPr marL="234950" indent="-234950">
              <a:lnSpc>
                <a:spcPct val="150000"/>
              </a:lnSpc>
              <a:buClr>
                <a:srgbClr val="1C2E62"/>
              </a:buClr>
              <a:buSzPct val="80000"/>
              <a:buFont typeface="Wingdings" panose="05000000000000000000" pitchFamily="2" charset="2"/>
              <a:buChar char="l"/>
              <a:defRPr sz="2000">
                <a:latin typeface="微软雅黑" panose="020B0503020204020204" charset="-122"/>
                <a:ea typeface="微软雅黑" panose="020B0503020204020204" charset="-122"/>
                <a:cs typeface="微软雅黑" panose="020B0503020204020204" charset="-122"/>
              </a:defRPr>
            </a:lvl1pPr>
            <a:lvl2pPr marL="598805" indent="-141605">
              <a:lnSpc>
                <a:spcPct val="150000"/>
              </a:lnSpc>
              <a:buClr>
                <a:srgbClr val="1C2E62"/>
              </a:buClr>
              <a:buFont typeface="Arial" panose="020B0604020202020204" pitchFamily="34" charset="0"/>
              <a:buChar char="•"/>
              <a:defRPr sz="1600">
                <a:solidFill>
                  <a:schemeClr val="tx1"/>
                </a:solidFill>
                <a:latin typeface="微软雅黑" panose="020B0503020204020204" charset="-122"/>
                <a:ea typeface="微软雅黑" panose="020B0503020204020204" charset="-122"/>
                <a:cs typeface="微软雅黑" panose="020B0503020204020204" charset="-122"/>
              </a:defRPr>
            </a:lvl2pPr>
            <a:lvl3pPr marL="1071245" indent="-156845">
              <a:lnSpc>
                <a:spcPct val="150000"/>
              </a:lnSpc>
              <a:buFont typeface="Arial" panose="020B0604020202020204" pitchFamily="34" charset="0"/>
              <a:buChar char="•"/>
              <a:defRPr sz="1400">
                <a:solidFill>
                  <a:srgbClr val="595959"/>
                </a:solidFill>
                <a:latin typeface="微软雅黑" panose="020B0503020204020204" charset="-122"/>
                <a:ea typeface="微软雅黑" panose="020B0503020204020204" charset="-122"/>
                <a:cs typeface="微软雅黑" panose="020B0503020204020204" charset="-122"/>
              </a:defRPr>
            </a:lvl3pPr>
            <a:lvl4pPr>
              <a:lnSpc>
                <a:spcPct val="150000"/>
              </a:lnSpc>
              <a:defRPr sz="1050">
                <a:solidFill>
                  <a:srgbClr val="595959"/>
                </a:solidFill>
                <a:latin typeface="微软雅黑" panose="020B0503020204020204" charset="-122"/>
                <a:ea typeface="微软雅黑" panose="020B0503020204020204" charset="-122"/>
                <a:cs typeface="微软雅黑" panose="020B0503020204020204" charset="-122"/>
              </a:defRPr>
            </a:lvl4pPr>
            <a:lvl5pPr>
              <a:lnSpc>
                <a:spcPct val="150000"/>
              </a:lnSpc>
              <a:defRPr sz="1050">
                <a:solidFill>
                  <a:srgbClr val="595959"/>
                </a:solidFill>
                <a:latin typeface="微软雅黑" panose="020B0503020204020204" charset="-122"/>
                <a:ea typeface="微软雅黑" panose="020B0503020204020204" charset="-122"/>
                <a:cs typeface="微软雅黑" panose="020B0503020204020204" charset="-122"/>
              </a:defRPr>
            </a:lvl5pPr>
            <a:lvl6pPr>
              <a:defRPr sz="1800"/>
            </a:lvl6pPr>
            <a:lvl7pPr>
              <a:defRPr sz="1800"/>
            </a:lvl7pPr>
            <a:lvl8pPr>
              <a:defRPr sz="1800"/>
            </a:lvl8pPr>
            <a:lvl9pPr>
              <a:defRPr sz="1800"/>
            </a:lvl9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pic>
        <p:nvPicPr>
          <p:cNvPr id="8"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63131" y="176019"/>
            <a:ext cx="2019693" cy="4600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553519"/>
            <a:ext cx="4038600" cy="3041104"/>
          </a:xfrm>
          <a:prstGeom prst="rect">
            <a:avLst/>
          </a:prstGeom>
        </p:spPr>
        <p:txBody>
          <a:bodyPr/>
          <a:lstStyle>
            <a:lvl1pPr>
              <a:defRPr sz="1600">
                <a:latin typeface="微软雅黑" panose="020B0503020204020204" charset="-122"/>
                <a:ea typeface="微软雅黑" panose="020B0503020204020204" charset="-122"/>
                <a:cs typeface="微软雅黑" panose="020B0503020204020204" charset="-122"/>
              </a:defRPr>
            </a:lvl1pPr>
            <a:lvl2pPr>
              <a:defRPr sz="1200">
                <a:solidFill>
                  <a:srgbClr val="595959"/>
                </a:solidFill>
                <a:latin typeface="微软雅黑" panose="020B0503020204020204" charset="-122"/>
                <a:ea typeface="微软雅黑" panose="020B0503020204020204" charset="-122"/>
                <a:cs typeface="微软雅黑" panose="020B0503020204020204" charset="-122"/>
              </a:defRPr>
            </a:lvl2pPr>
            <a:lvl3pPr>
              <a:defRPr sz="1100">
                <a:solidFill>
                  <a:srgbClr val="595959"/>
                </a:solidFill>
                <a:latin typeface="微软雅黑" panose="020B0503020204020204" charset="-122"/>
                <a:ea typeface="微软雅黑" panose="020B0503020204020204" charset="-122"/>
                <a:cs typeface="微软雅黑" panose="020B0503020204020204" charset="-122"/>
              </a:defRPr>
            </a:lvl3pPr>
            <a:lvl4pPr>
              <a:defRPr sz="1050">
                <a:solidFill>
                  <a:srgbClr val="595959"/>
                </a:solidFill>
                <a:latin typeface="微软雅黑" panose="020B0503020204020204" charset="-122"/>
                <a:ea typeface="微软雅黑" panose="020B0503020204020204" charset="-122"/>
                <a:cs typeface="微软雅黑" panose="020B0503020204020204" charset="-122"/>
              </a:defRPr>
            </a:lvl4pPr>
            <a:lvl5pPr>
              <a:defRPr sz="1050">
                <a:solidFill>
                  <a:srgbClr val="595959"/>
                </a:solidFill>
                <a:latin typeface="微软雅黑" panose="020B0503020204020204" charset="-122"/>
                <a:ea typeface="微软雅黑" panose="020B0503020204020204" charset="-122"/>
                <a:cs typeface="微软雅黑" panose="020B0503020204020204" charset="-122"/>
              </a:defRPr>
            </a:lvl5pPr>
            <a:lvl6pPr>
              <a:defRPr sz="1800"/>
            </a:lvl6pPr>
            <a:lvl7pPr>
              <a:defRPr sz="1800"/>
            </a:lvl7pPr>
            <a:lvl8pPr>
              <a:defRPr sz="1800"/>
            </a:lvl8pPr>
            <a:lvl9pPr>
              <a:defRPr sz="1800"/>
            </a:lvl9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内容占位符 3"/>
          <p:cNvSpPr>
            <a:spLocks noGrp="1"/>
          </p:cNvSpPr>
          <p:nvPr>
            <p:ph sz="half" idx="2"/>
          </p:nvPr>
        </p:nvSpPr>
        <p:spPr>
          <a:xfrm>
            <a:off x="4648200" y="1553519"/>
            <a:ext cx="4038600" cy="3041104"/>
          </a:xfrm>
          <a:prstGeom prst="rect">
            <a:avLst/>
          </a:prstGeom>
        </p:spPr>
        <p:txBody>
          <a:bodyPr/>
          <a:lstStyle>
            <a:lvl1pPr>
              <a:defRPr sz="1600">
                <a:latin typeface="微软雅黑" panose="020B0503020204020204" charset="-122"/>
                <a:ea typeface="微软雅黑" panose="020B0503020204020204" charset="-122"/>
                <a:cs typeface="微软雅黑" panose="020B0503020204020204" charset="-122"/>
              </a:defRPr>
            </a:lvl1pPr>
            <a:lvl2pPr>
              <a:defRPr sz="1200">
                <a:solidFill>
                  <a:srgbClr val="595959"/>
                </a:solidFill>
                <a:latin typeface="微软雅黑" panose="020B0503020204020204" charset="-122"/>
                <a:ea typeface="微软雅黑" panose="020B0503020204020204" charset="-122"/>
                <a:cs typeface="微软雅黑" panose="020B0503020204020204" charset="-122"/>
              </a:defRPr>
            </a:lvl2pPr>
            <a:lvl3pPr>
              <a:defRPr sz="1100">
                <a:solidFill>
                  <a:srgbClr val="595959"/>
                </a:solidFill>
                <a:latin typeface="微软雅黑" panose="020B0503020204020204" charset="-122"/>
                <a:ea typeface="微软雅黑" panose="020B0503020204020204" charset="-122"/>
                <a:cs typeface="微软雅黑" panose="020B0503020204020204" charset="-122"/>
              </a:defRPr>
            </a:lvl3pPr>
            <a:lvl4pPr>
              <a:defRPr sz="1050">
                <a:solidFill>
                  <a:srgbClr val="595959"/>
                </a:solidFill>
                <a:latin typeface="微软雅黑" panose="020B0503020204020204" charset="-122"/>
                <a:ea typeface="微软雅黑" panose="020B0503020204020204" charset="-122"/>
                <a:cs typeface="微软雅黑" panose="020B0503020204020204" charset="-122"/>
              </a:defRPr>
            </a:lvl4pPr>
            <a:lvl5pPr>
              <a:defRPr sz="1050">
                <a:solidFill>
                  <a:srgbClr val="595959"/>
                </a:solidFill>
                <a:latin typeface="微软雅黑" panose="020B0503020204020204" charset="-122"/>
                <a:ea typeface="微软雅黑" panose="020B0503020204020204" charset="-122"/>
                <a:cs typeface="微软雅黑" panose="020B0503020204020204" charset="-122"/>
              </a:defRPr>
            </a:lvl5pPr>
            <a:lvl6pPr>
              <a:defRPr sz="1800"/>
            </a:lvl6pPr>
            <a:lvl7pPr>
              <a:defRPr sz="1800"/>
            </a:lvl7pPr>
            <a:lvl8pPr>
              <a:defRPr sz="1800"/>
            </a:lvl8pPr>
            <a:lvl9pPr>
              <a:defRPr sz="1800"/>
            </a:lvl9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7" name="幻灯片编号占位符 6"/>
          <p:cNvSpPr>
            <a:spLocks noGrp="1"/>
          </p:cNvSpPr>
          <p:nvPr>
            <p:ph type="sldNum" sz="quarter" idx="12"/>
          </p:nvPr>
        </p:nvSpPr>
        <p:spPr/>
        <p:txBody>
          <a:bodyPr/>
          <a:lstStyle/>
          <a:p>
            <a:fld id="{FD4F6516-883E-5242-B756-5F986E094651}" type="slidenum">
              <a:rPr kumimoji="1" lang="zh-CN" altLang="en-US" smtClean="0"/>
            </a:fld>
            <a:endParaRPr kumimoji="1" lang="zh-CN" altLang="en-US"/>
          </a:p>
        </p:txBody>
      </p:sp>
      <p:sp>
        <p:nvSpPr>
          <p:cNvPr id="8" name="文本框 7"/>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cxnSp>
        <p:nvCxnSpPr>
          <p:cNvPr id="9" name="直接连接符 5"/>
          <p:cNvCxnSpPr/>
          <p:nvPr userDrawn="1"/>
        </p:nvCxnSpPr>
        <p:spPr>
          <a:xfrm>
            <a:off x="7334" y="612530"/>
            <a:ext cx="9129332"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直接连接符 15"/>
          <p:cNvCxnSpPr/>
          <p:nvPr userDrawn="1"/>
        </p:nvCxnSpPr>
        <p:spPr>
          <a:xfrm>
            <a:off x="7620563" y="611843"/>
            <a:ext cx="1516103"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占位符 2"/>
          <p:cNvSpPr>
            <a:spLocks noGrp="1"/>
          </p:cNvSpPr>
          <p:nvPr>
            <p:ph type="body" idx="13"/>
          </p:nvPr>
        </p:nvSpPr>
        <p:spPr>
          <a:xfrm>
            <a:off x="457200" y="160658"/>
            <a:ext cx="7772400" cy="444489"/>
          </a:xfrm>
          <a:prstGeom prst="rect">
            <a:avLst/>
          </a:prstGeom>
        </p:spPr>
        <p:txBody>
          <a:bodyPr anchor="b"/>
          <a:lstStyle>
            <a:lvl1pPr marL="0" indent="0">
              <a:buNone/>
              <a:defRPr sz="2400" b="1">
                <a:solidFill>
                  <a:schemeClr val="tx1"/>
                </a:solidFill>
                <a:latin typeface="微软雅黑" panose="020B0503020204020204" charset="-122"/>
                <a:ea typeface="微软雅黑" panose="020B0503020204020204" charset="-122"/>
                <a:cs typeface="微软雅黑" panose="020B050302020402020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endParaRPr kumimoji="1" lang="zh-CN" altLang="en-US" dirty="0"/>
          </a:p>
        </p:txBody>
      </p:sp>
      <p:sp>
        <p:nvSpPr>
          <p:cNvPr id="13" name="文本占位符 2"/>
          <p:cNvSpPr>
            <a:spLocks noGrp="1"/>
          </p:cNvSpPr>
          <p:nvPr>
            <p:ph type="body" idx="14"/>
          </p:nvPr>
        </p:nvSpPr>
        <p:spPr>
          <a:xfrm>
            <a:off x="6944980" y="185353"/>
            <a:ext cx="2199019" cy="444489"/>
          </a:xfrm>
          <a:prstGeom prst="rect">
            <a:avLst/>
          </a:prstGeom>
        </p:spPr>
        <p:txBody>
          <a:bodyPr anchor="b"/>
          <a:lstStyle>
            <a:lvl1pPr marL="0" indent="0" algn="r">
              <a:buNone/>
              <a:defRPr sz="16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4882460" cy="425054"/>
          </a:xfrm>
          <a:prstGeom prst="rect">
            <a:avLst/>
          </a:prstGeom>
        </p:spPr>
        <p:txBody>
          <a:bodyPr anchor="b"/>
          <a:lstStyle>
            <a:lvl1pPr algn="l">
              <a:defRPr sz="2000" b="1">
                <a:latin typeface="微软雅黑" panose="020B0503020204020204" charset="-122"/>
                <a:ea typeface="微软雅黑" panose="020B0503020204020204" charset="-122"/>
                <a:cs typeface="微软雅黑" panose="020B0503020204020204" charset="-122"/>
              </a:defRPr>
            </a:lvl1pPr>
          </a:lstStyle>
          <a:p>
            <a:r>
              <a:rPr kumimoji="1" lang="zh-CN" altLang="en-US" dirty="0"/>
              <a:t>单击此处编辑母版标题样式</a:t>
            </a:r>
            <a:endParaRPr kumimoji="1" lang="zh-CN" altLang="en-US" dirty="0"/>
          </a:p>
        </p:txBody>
      </p:sp>
      <p:sp>
        <p:nvSpPr>
          <p:cNvPr id="3" name="图片占位符 2"/>
          <p:cNvSpPr>
            <a:spLocks noGrp="1"/>
          </p:cNvSpPr>
          <p:nvPr>
            <p:ph type="pic" idx="1"/>
          </p:nvPr>
        </p:nvSpPr>
        <p:spPr>
          <a:xfrm>
            <a:off x="1792288" y="799297"/>
            <a:ext cx="4882460" cy="274638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dirty="0"/>
          </a:p>
        </p:txBody>
      </p:sp>
      <p:sp>
        <p:nvSpPr>
          <p:cNvPr id="4" name="文本占位符 3"/>
          <p:cNvSpPr>
            <a:spLocks noGrp="1"/>
          </p:cNvSpPr>
          <p:nvPr>
            <p:ph type="body" sz="half" idx="2"/>
          </p:nvPr>
        </p:nvSpPr>
        <p:spPr>
          <a:xfrm>
            <a:off x="1792288" y="4025503"/>
            <a:ext cx="4882460" cy="603647"/>
          </a:xfrm>
          <a:prstGeom prst="rect">
            <a:avLst/>
          </a:prstGeom>
        </p:spPr>
        <p:txBody>
          <a:bodyPr/>
          <a:lstStyle>
            <a:lvl1pPr marL="0" indent="0">
              <a:buNone/>
              <a:defRPr sz="12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a:t>单击此处编辑母版文本样式</a:t>
            </a:r>
            <a:endParaRPr kumimoji="1" lang="zh-CN" altLang="en-US" dirty="0"/>
          </a:p>
        </p:txBody>
      </p:sp>
      <p:sp>
        <p:nvSpPr>
          <p:cNvPr id="7" name="幻灯片编号占位符 6"/>
          <p:cNvSpPr>
            <a:spLocks noGrp="1"/>
          </p:cNvSpPr>
          <p:nvPr>
            <p:ph type="sldNum" sz="quarter" idx="12"/>
          </p:nvPr>
        </p:nvSpPr>
        <p:spPr/>
        <p:txBody>
          <a:bodyPr/>
          <a:lstStyle/>
          <a:p>
            <a:fld id="{FD4F6516-883E-5242-B756-5F986E094651}" type="slidenum">
              <a:rPr kumimoji="1" lang="zh-CN" altLang="en-US" smtClean="0"/>
            </a:fld>
            <a:endParaRPr kumimoji="1" lang="zh-CN" altLang="en-US"/>
          </a:p>
        </p:txBody>
      </p:sp>
      <p:cxnSp>
        <p:nvCxnSpPr>
          <p:cNvPr id="8" name="直接连接符 5"/>
          <p:cNvCxnSpPr/>
          <p:nvPr userDrawn="1"/>
        </p:nvCxnSpPr>
        <p:spPr>
          <a:xfrm>
            <a:off x="7334" y="612530"/>
            <a:ext cx="9129332"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15"/>
          <p:cNvCxnSpPr/>
          <p:nvPr userDrawn="1"/>
        </p:nvCxnSpPr>
        <p:spPr>
          <a:xfrm>
            <a:off x="7620563" y="611843"/>
            <a:ext cx="1516103"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idx="14"/>
          </p:nvPr>
        </p:nvSpPr>
        <p:spPr>
          <a:xfrm>
            <a:off x="6944980" y="185353"/>
            <a:ext cx="2199019" cy="444489"/>
          </a:xfrm>
          <a:prstGeom prst="rect">
            <a:avLst/>
          </a:prstGeom>
        </p:spPr>
        <p:txBody>
          <a:bodyPr anchor="b"/>
          <a:lstStyle>
            <a:lvl1pPr marL="0" indent="0" algn="r">
              <a:buNone/>
              <a:defRPr sz="16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2" name="内容占位符 2"/>
          <p:cNvSpPr>
            <a:spLocks noGrp="1"/>
          </p:cNvSpPr>
          <p:nvPr>
            <p:ph idx="1" hasCustomPrompt="1"/>
          </p:nvPr>
        </p:nvSpPr>
        <p:spPr>
          <a:xfrm>
            <a:off x="609600" y="1045703"/>
            <a:ext cx="7924800" cy="3787266"/>
          </a:xfrm>
          <a:prstGeom prst="rect">
            <a:avLst/>
          </a:prstGeom>
        </p:spPr>
        <p:txBody>
          <a:bodyPr/>
          <a:lstStyle>
            <a:lvl1pPr marL="225425" indent="-225425">
              <a:lnSpc>
                <a:spcPct val="100000"/>
              </a:lnSpc>
              <a:buClr>
                <a:srgbClr val="C00000"/>
              </a:buClr>
              <a:buSzPct val="75000"/>
              <a:buFont typeface="Wingdings" panose="05000000000000000000" pitchFamily="2" charset="2"/>
              <a:buChar char="l"/>
              <a:defRPr b="0">
                <a:latin typeface="+mn-lt"/>
                <a:ea typeface="黑体" panose="02010609060101010101" pitchFamily="49" charset="-122"/>
              </a:defRPr>
            </a:lvl1pPr>
            <a:lvl2pPr marL="600075" indent="-229870">
              <a:lnSpc>
                <a:spcPct val="100000"/>
              </a:lnSpc>
              <a:buClr>
                <a:schemeClr val="tx1"/>
              </a:buClr>
              <a:buSzPct val="100000"/>
              <a:buFont typeface="系统字体"/>
              <a:buChar char="—"/>
              <a:defRPr>
                <a:latin typeface="+mn-lt"/>
                <a:ea typeface="黑体" panose="02010609060101010101" pitchFamily="49" charset="-122"/>
              </a:defRPr>
            </a:lvl2pPr>
            <a:lvl3pPr marL="857250" indent="-171450">
              <a:buClr>
                <a:schemeClr val="tx1"/>
              </a:buClr>
              <a:buFont typeface="Arial" panose="020B0604020202020204" pitchFamily="34" charset="0"/>
              <a:buChar char="•"/>
              <a:defRPr>
                <a:latin typeface="+mn-lt"/>
                <a:ea typeface="黑体" panose="02010609060101010101" pitchFamily="49" charset="-122"/>
              </a:defRPr>
            </a:lvl3pPr>
          </a:lstStyle>
          <a:p>
            <a:r>
              <a:rPr kumimoji="1" lang="en-US" altLang="zh-CN" dirty="0"/>
              <a:t>level</a:t>
            </a:r>
            <a:r>
              <a:rPr kumimoji="1" lang="zh-CN" altLang="en-US" dirty="0"/>
              <a:t> </a:t>
            </a:r>
            <a:r>
              <a:rPr kumimoji="1" lang="en-US" altLang="zh-CN" dirty="0"/>
              <a:t>1</a:t>
            </a:r>
            <a:endParaRPr kumimoji="1" lang="en-US" altLang="zh-CN" dirty="0"/>
          </a:p>
          <a:p>
            <a:pPr lvl="1"/>
            <a:r>
              <a:rPr kumimoji="1" lang="en-US" altLang="zh-CN" dirty="0"/>
              <a:t>level2</a:t>
            </a:r>
            <a:endParaRPr kumimoji="1" lang="en-US" altLang="zh-CN" dirty="0"/>
          </a:p>
          <a:p>
            <a:pPr lvl="2"/>
            <a:r>
              <a:rPr kumimoji="1" lang="en-US" altLang="zh-CN" dirty="0"/>
              <a:t>level3</a:t>
            </a:r>
            <a:endParaRPr kumimoji="1" lang="zh-CN" altLang="en-US" dirty="0"/>
          </a:p>
        </p:txBody>
      </p:sp>
      <p:grpSp>
        <p:nvGrpSpPr>
          <p:cNvPr id="3" name="组合 2"/>
          <p:cNvGrpSpPr/>
          <p:nvPr userDrawn="1"/>
        </p:nvGrpSpPr>
        <p:grpSpPr>
          <a:xfrm>
            <a:off x="685800" y="831460"/>
            <a:ext cx="7150535" cy="88517"/>
            <a:chOff x="812800" y="1097595"/>
            <a:chExt cx="9534046" cy="118023"/>
          </a:xfrm>
        </p:grpSpPr>
        <p:sp>
          <p:nvSpPr>
            <p:cNvPr id="12" name="Rectangle 2"/>
            <p:cNvSpPr/>
            <p:nvPr/>
          </p:nvSpPr>
          <p:spPr bwMode="auto">
            <a:xfrm>
              <a:off x="812800" y="1107618"/>
              <a:ext cx="5292000" cy="108000"/>
            </a:xfrm>
            <a:prstGeom prst="rect">
              <a:avLst/>
            </a:prstGeom>
            <a:solidFill>
              <a:srgbClr val="CC0000"/>
            </a:solidFill>
            <a:ln>
              <a:noFill/>
            </a:ln>
            <a:extLst>
              <a:ext uri="{91240B29-F687-4F45-9708-019B960494DF}">
                <a14:hiddenLine xmlns:a14="http://schemas.microsoft.com/office/drawing/2010/main" w="9525">
                  <a:solidFill>
                    <a:srgbClr val="000000"/>
                  </a:solidFill>
                  <a:round/>
                </a14:hiddenLine>
              </a:ext>
            </a:extLst>
          </p:spPr>
          <p:txBody>
            <a:bodyPr lIns="72248" tIns="72248" rIns="72248" bIns="72248" anchor="ctr"/>
            <a:lstStyle/>
            <a:p>
              <a:endParaRPr lang="zh-CN" altLang="en-US" sz="1350"/>
            </a:p>
          </p:txBody>
        </p:sp>
        <p:sp>
          <p:nvSpPr>
            <p:cNvPr id="13" name="Line 3"/>
            <p:cNvSpPr>
              <a:spLocks noChangeShapeType="1"/>
            </p:cNvSpPr>
            <p:nvPr/>
          </p:nvSpPr>
          <p:spPr bwMode="auto">
            <a:xfrm>
              <a:off x="812800" y="1097595"/>
              <a:ext cx="9534046" cy="15753"/>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endParaRPr lang="zh-CN" altLang="en-US" sz="1350"/>
            </a:p>
          </p:txBody>
        </p:sp>
      </p:grpSp>
      <p:sp>
        <p:nvSpPr>
          <p:cNvPr id="14" name="标题 1"/>
          <p:cNvSpPr>
            <a:spLocks noGrp="1"/>
          </p:cNvSpPr>
          <p:nvPr>
            <p:ph type="title"/>
          </p:nvPr>
        </p:nvSpPr>
        <p:spPr>
          <a:xfrm>
            <a:off x="609600" y="231692"/>
            <a:ext cx="7924800" cy="725847"/>
          </a:xfrm>
          <a:prstGeom prst="rect">
            <a:avLst/>
          </a:prstGeom>
        </p:spPr>
        <p:txBody>
          <a:bodyPr anchor="ctr"/>
          <a:lstStyle>
            <a:lvl1pPr>
              <a:defRPr sz="3000" b="1">
                <a:latin typeface="+mn-lt"/>
                <a:ea typeface="黑体" panose="02010609060101010101" pitchFamily="49" charset="-122"/>
              </a:defRPr>
            </a:lvl1pPr>
          </a:lstStyle>
          <a:p>
            <a:endParaRPr kumimoji="1" lang="zh-CN" altLang="en-US" dirty="0"/>
          </a:p>
        </p:txBody>
      </p:sp>
      <p:sp>
        <p:nvSpPr>
          <p:cNvPr id="15" name="幻灯片编号占位符 5"/>
          <p:cNvSpPr>
            <a:spLocks noGrp="1"/>
          </p:cNvSpPr>
          <p:nvPr>
            <p:ph type="sldNum" sz="quarter" idx="12"/>
          </p:nvPr>
        </p:nvSpPr>
        <p:spPr>
          <a:xfrm>
            <a:off x="6457950" y="4767263"/>
            <a:ext cx="2057400" cy="273844"/>
          </a:xfrm>
          <a:prstGeom prst="rect">
            <a:avLst/>
          </a:prstGeom>
        </p:spPr>
        <p:txBody>
          <a:bodyPr/>
          <a:lstStyle>
            <a:lvl1pPr algn="r">
              <a:defRPr sz="1050" b="0" i="0">
                <a:latin typeface="Calibri Light" panose="020F0302020204030204" pitchFamily="34" charset="0"/>
                <a:ea typeface="宋体" panose="02010600030101010101" pitchFamily="2" charset="-122"/>
                <a:cs typeface="Calibri Light" panose="020F0302020204030204" pitchFamily="34" charset="0"/>
              </a:defRPr>
            </a:lvl1pPr>
          </a:lstStyle>
          <a:p>
            <a:fld id="{2C955C39-D9E8-BB40-9080-35AB47FDCF1F}"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ltLang="zh-CN"/>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a:t>Click to edit Master subtitle style</a:t>
            </a:r>
            <a:endParaRPr lang="en-US" dirty="0"/>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cxnSp>
        <p:nvCxnSpPr>
          <p:cNvPr id="3145729" name="直接连接符 6"/>
          <p:cNvCxnSpPr/>
          <p:nvPr/>
        </p:nvCxnSpPr>
        <p:spPr>
          <a:xfrm>
            <a:off x="457200" y="1070361"/>
            <a:ext cx="8229600" cy="1191"/>
          </a:xfrm>
          <a:prstGeom prst="line">
            <a:avLst/>
          </a:prstGeom>
          <a:ln w="57150" cap="flat" cmpd="sng" algn="ctr">
            <a:gradFill flip="none" rotWithShape="1">
              <a:gsLst>
                <a:gs pos="0">
                  <a:schemeClr val="accent1"/>
                </a:gs>
                <a:gs pos="20000">
                  <a:schemeClr val="accent2"/>
                </a:gs>
                <a:gs pos="40000">
                  <a:schemeClr val="accent3"/>
                </a:gs>
                <a:gs pos="60000">
                  <a:schemeClr val="accent4"/>
                </a:gs>
                <a:gs pos="80000">
                  <a:schemeClr val="accent5"/>
                </a:gs>
                <a:gs pos="100000">
                  <a:schemeClr val="accent6"/>
                </a:gs>
              </a:gsLst>
              <a:lin ang="0" scaled="1"/>
            </a:gradFill>
            <a:prstDash val="solid"/>
          </a:ln>
          <a:effectLst/>
        </p:spPr>
        <p:style>
          <a:lnRef idx="1">
            <a:schemeClr val="accent1"/>
          </a:lnRef>
          <a:fillRef idx="0">
            <a:schemeClr val="accent1"/>
          </a:fillRef>
          <a:effectRef idx="0">
            <a:schemeClr val="accent1"/>
          </a:effectRef>
          <a:fontRef idx="minor">
            <a:schemeClr val="tx1"/>
          </a:fontRef>
        </p:style>
      </p:cxnSp>
      <p:sp>
        <p:nvSpPr>
          <p:cNvPr id="1048594" name="标题 1"/>
          <p:cNvSpPr>
            <a:spLocks noGrp="1"/>
          </p:cNvSpPr>
          <p:nvPr>
            <p:ph type="title"/>
          </p:nvPr>
        </p:nvSpPr>
        <p:spPr/>
        <p:txBody>
          <a:bodyPr/>
          <a:lstStyle>
            <a:lvl1pPr>
              <a:defRPr>
                <a:ln w="6350" cmpd="dbl">
                  <a:solidFill>
                    <a:schemeClr val="bg2">
                      <a:lumMod val="25000"/>
                      <a:alpha val="50000"/>
                    </a:schemeClr>
                  </a:solidFill>
                  <a:prstDash val="solid"/>
                </a:ln>
                <a:solidFill>
                  <a:schemeClr val="bg2">
                    <a:lumMod val="25000"/>
                  </a:schemeClr>
                </a:solidFill>
                <a:latin typeface="+mj-lt"/>
              </a:defRPr>
            </a:lvl1pPr>
          </a:lstStyle>
          <a:p>
            <a:r>
              <a:rPr kumimoji="0" lang="zh-CN" altLang="en-US"/>
              <a:t>单击此处编辑母版标题样式</a:t>
            </a:r>
            <a:endParaRPr kumimoji="0" lang="en-US" dirty="0"/>
          </a:p>
        </p:txBody>
      </p:sp>
      <p:sp>
        <p:nvSpPr>
          <p:cNvPr id="1048595" name="内容占位符 2"/>
          <p:cNvSpPr>
            <a:spLocks noGrp="1"/>
          </p:cNvSpPr>
          <p:nvPr>
            <p:ph idx="1"/>
          </p:nvPr>
        </p:nvSpPr>
        <p:spPr/>
        <p:txBody>
          <a:bodyPr/>
          <a:lstStyle>
            <a:lvl1pPr>
              <a:defRPr b="1">
                <a:solidFill>
                  <a:srgbClr val="005AA4"/>
                </a:solidFill>
                <a:latin typeface="Cambria Math" panose="02040503050406030204" pitchFamily="18" charset="0"/>
                <a:ea typeface="微软雅黑" panose="020B0503020204020204" charset="-122"/>
              </a:defRPr>
            </a:lvl1pPr>
            <a:lvl2pPr>
              <a:defRPr sz="1800">
                <a:solidFill>
                  <a:srgbClr val="005AA4"/>
                </a:solidFill>
                <a:latin typeface="Cambria Math" panose="02040503050406030204" pitchFamily="18" charset="0"/>
                <a:ea typeface="微软雅黑" panose="020B0503020204020204" charset="-122"/>
              </a:defRPr>
            </a:lvl2pPr>
            <a:lvl3pPr>
              <a:defRPr sz="1500">
                <a:solidFill>
                  <a:srgbClr val="005AA4"/>
                </a:solidFill>
                <a:latin typeface="Cambria Math" panose="02040503050406030204" pitchFamily="18" charset="0"/>
                <a:ea typeface="微软雅黑" panose="020B0503020204020204" charset="-122"/>
              </a:defRPr>
            </a:lvl3pPr>
            <a:lvl4pPr>
              <a:defRPr sz="1350">
                <a:solidFill>
                  <a:srgbClr val="005AA4"/>
                </a:solidFill>
                <a:latin typeface="Cambria Math" panose="02040503050406030204" pitchFamily="18" charset="0"/>
                <a:ea typeface="微软雅黑" panose="020B0503020204020204" charset="-122"/>
              </a:defRPr>
            </a:lvl4pPr>
            <a:lvl5pPr>
              <a:defRPr sz="1350">
                <a:solidFill>
                  <a:srgbClr val="005AA4"/>
                </a:solidFill>
                <a:latin typeface="Cambria Math" panose="02040503050406030204" pitchFamily="18" charset="0"/>
                <a:ea typeface="微软雅黑" panose="020B0503020204020204" charset="-122"/>
              </a:defRPr>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dirty="0"/>
          </a:p>
        </p:txBody>
      </p:sp>
      <p:sp>
        <p:nvSpPr>
          <p:cNvPr id="1048598" name="灯片编号占位符 5"/>
          <p:cNvSpPr>
            <a:spLocks noGrp="1"/>
          </p:cNvSpPr>
          <p:nvPr>
            <p:ph type="sldNum" sz="quarter" idx="12"/>
          </p:nvPr>
        </p:nvSpPr>
        <p:spPr/>
        <p:txBody>
          <a:bodyPr/>
          <a:lstStyle/>
          <a:p>
            <a:fld id="{F6C5EBED-CB34-4533-A5FD-C8B2023C7DC6}"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组 9"/>
          <p:cNvGrpSpPr/>
          <p:nvPr userDrawn="1"/>
        </p:nvGrpSpPr>
        <p:grpSpPr>
          <a:xfrm>
            <a:off x="1432603" y="1802564"/>
            <a:ext cx="4648542" cy="1914334"/>
            <a:chOff x="2411459" y="1594479"/>
            <a:chExt cx="4648542" cy="1914334"/>
          </a:xfrm>
          <a:solidFill>
            <a:srgbClr val="D9D9D9"/>
          </a:solidFill>
        </p:grpSpPr>
        <p:sp>
          <p:nvSpPr>
            <p:cNvPr id="11" name="文本框 10"/>
            <p:cNvSpPr txBox="1"/>
            <p:nvPr/>
          </p:nvSpPr>
          <p:spPr>
            <a:xfrm>
              <a:off x="2411459" y="1594479"/>
              <a:ext cx="4622752" cy="684803"/>
            </a:xfrm>
            <a:prstGeom prst="rect">
              <a:avLst/>
            </a:prstGeom>
            <a:noFill/>
          </p:spPr>
          <p:txBody>
            <a:bodyPr wrap="square" lIns="68580" tIns="34290" rIns="68580" bIns="34290" rtlCol="0">
              <a:spAutoFit/>
            </a:bodyPr>
            <a:lstStyle/>
            <a:p>
              <a:endParaRPr lang="zh-CN" altLang="en-US" sz="4000" spc="98" dirty="0">
                <a:solidFill>
                  <a:srgbClr val="193375"/>
                </a:solidFill>
              </a:endParaRPr>
            </a:p>
          </p:txBody>
        </p:sp>
        <p:sp>
          <p:nvSpPr>
            <p:cNvPr id="12" name="文本框 11"/>
            <p:cNvSpPr txBox="1"/>
            <p:nvPr/>
          </p:nvSpPr>
          <p:spPr>
            <a:xfrm>
              <a:off x="2424225" y="3111268"/>
              <a:ext cx="4635776" cy="397545"/>
            </a:xfrm>
            <a:prstGeom prst="rect">
              <a:avLst/>
            </a:prstGeom>
            <a:noFill/>
          </p:spPr>
          <p:txBody>
            <a:bodyPr wrap="square" rtlCol="0" anchor="t">
              <a:spAutoFit/>
            </a:bodyPr>
            <a:lstStyle/>
            <a:p>
              <a:pPr>
                <a:lnSpc>
                  <a:spcPct val="150000"/>
                </a:lnSpc>
              </a:pPr>
              <a:endParaRPr lang="en-US" altLang="zh-CN" sz="1400" dirty="0">
                <a:latin typeface="微软雅黑" panose="020B0503020204020204" charset="-122"/>
                <a:ea typeface="微软雅黑" panose="020B0503020204020204" charset="-122"/>
                <a:cs typeface="微软雅黑" panose="020B0503020204020204" charset="-122"/>
              </a:endParaRPr>
            </a:p>
          </p:txBody>
        </p:sp>
      </p:grpSp>
      <p:sp>
        <p:nvSpPr>
          <p:cNvPr id="6" name="幻灯片编号占位符 5"/>
          <p:cNvSpPr>
            <a:spLocks noGrp="1"/>
          </p:cNvSpPr>
          <p:nvPr>
            <p:ph type="sldNum" sz="quarter" idx="4"/>
          </p:nvPr>
        </p:nvSpPr>
        <p:spPr>
          <a:xfrm>
            <a:off x="7010400" y="4869656"/>
            <a:ext cx="2133600" cy="273844"/>
          </a:xfrm>
          <a:prstGeom prst="rect">
            <a:avLst/>
          </a:prstGeom>
        </p:spPr>
        <p:txBody>
          <a:bodyPr vert="horz" lIns="91440" tIns="45720" rIns="91440" bIns="45720" rtlCol="0" anchor="ctr"/>
          <a:lstStyle>
            <a:lvl1pPr>
              <a:defRPr kumimoji="1" lang="zh-CN" altLang="en-US" sz="900" smtClean="0">
                <a:solidFill>
                  <a:schemeClr val="tx1">
                    <a:tint val="75000"/>
                  </a:schemeClr>
                </a:solidFill>
              </a:defRPr>
            </a:lvl1pPr>
          </a:lstStyle>
          <a:p>
            <a:pPr algn="r"/>
            <a:fld id="{FD4F6516-883E-5242-B756-5F986E094651}"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jpeg"/><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p:nvPr/>
        </p:nvSpPr>
        <p:spPr>
          <a:xfrm>
            <a:off x="2787360" y="3646959"/>
            <a:ext cx="3569278" cy="706755"/>
          </a:xfrm>
          <a:prstGeom prst="rect">
            <a:avLst/>
          </a:prstGeom>
          <a:noFill/>
        </p:spPr>
        <p:txBody>
          <a:bodyPr wrap="square" rtlCol="0">
            <a:spAutoFit/>
          </a:bodyPr>
          <a:lstStyle/>
          <a:p>
            <a:pPr algn="ctr"/>
            <a:r>
              <a:rPr kumimoji="1" lang="zh-CN" altLang="en-US" sz="2000" b="1" dirty="0">
                <a:solidFill>
                  <a:schemeClr val="tx2">
                    <a:lumMod val="60000"/>
                    <a:lumOff val="40000"/>
                  </a:schemeClr>
                </a:solidFill>
                <a:latin typeface="+mj-lt"/>
                <a:ea typeface="Microsoft New Tai Lue" panose="020B0502040204020203" charset="0"/>
                <a:cs typeface="Microsoft New Tai Lue" panose="020B0502040204020203" charset="0"/>
              </a:rPr>
              <a:t>第</a:t>
            </a:r>
            <a:r>
              <a:rPr kumimoji="1" lang="en-US" altLang="zh-CN" sz="2000" b="1" dirty="0">
                <a:solidFill>
                  <a:schemeClr val="tx2">
                    <a:lumMod val="60000"/>
                    <a:lumOff val="40000"/>
                  </a:schemeClr>
                </a:solidFill>
                <a:latin typeface="+mj-lt"/>
                <a:ea typeface="Microsoft New Tai Lue" panose="020B0502040204020203" charset="0"/>
                <a:cs typeface="Microsoft New Tai Lue" panose="020B0502040204020203" charset="0"/>
              </a:rPr>
              <a:t>12</a:t>
            </a:r>
            <a:r>
              <a:rPr kumimoji="1" lang="zh-CN" altLang="en-US" sz="2000" b="1" dirty="0">
                <a:solidFill>
                  <a:schemeClr val="tx2">
                    <a:lumMod val="60000"/>
                    <a:lumOff val="40000"/>
                  </a:schemeClr>
                </a:solidFill>
                <a:latin typeface="+mj-lt"/>
                <a:ea typeface="Microsoft New Tai Lue" panose="020B0502040204020203" charset="0"/>
                <a:cs typeface="Microsoft New Tai Lue" panose="020B0502040204020203" charset="0"/>
              </a:rPr>
              <a:t>组</a:t>
            </a:r>
            <a:endParaRPr kumimoji="1" lang="en-US" altLang="zh-CN" sz="2000" b="1" dirty="0">
              <a:solidFill>
                <a:schemeClr val="tx2">
                  <a:lumMod val="60000"/>
                  <a:lumOff val="40000"/>
                </a:schemeClr>
              </a:solidFill>
              <a:latin typeface="+mj-lt"/>
              <a:ea typeface="Microsoft New Tai Lue" panose="020B0502040204020203" charset="0"/>
              <a:cs typeface="Microsoft New Tai Lue" panose="020B0502040204020203" charset="0"/>
            </a:endParaRPr>
          </a:p>
          <a:p>
            <a:pPr algn="ctr"/>
            <a:r>
              <a:rPr kumimoji="1" lang="zh-CN" altLang="en-US" sz="2000" b="1" dirty="0">
                <a:solidFill>
                  <a:schemeClr val="tx2">
                    <a:lumMod val="60000"/>
                    <a:lumOff val="40000"/>
                  </a:schemeClr>
                </a:solidFill>
                <a:latin typeface="+mj-lt"/>
                <a:ea typeface="Microsoft New Tai Lue" panose="020B0502040204020203" charset="0"/>
                <a:cs typeface="Microsoft New Tai Lue" panose="020B0502040204020203" charset="0"/>
              </a:rPr>
              <a:t>组员：</a:t>
            </a:r>
            <a:r>
              <a:rPr kumimoji="1" lang="zh-CN" altLang="en-US" sz="2000" b="1" dirty="0">
                <a:solidFill>
                  <a:schemeClr val="tx2">
                    <a:lumMod val="60000"/>
                    <a:lumOff val="40000"/>
                  </a:schemeClr>
                </a:solidFill>
                <a:latin typeface="+mj-lt"/>
                <a:ea typeface="宋体" panose="02010600030101010101" pitchFamily="2" charset="-122"/>
                <a:cs typeface="Microsoft New Tai Lue" panose="020B0502040204020203" charset="0"/>
              </a:rPr>
              <a:t>胡方琪</a:t>
            </a:r>
            <a:r>
              <a:rPr kumimoji="1" lang="en-US" altLang="zh-CN" sz="2000" b="1" dirty="0">
                <a:solidFill>
                  <a:schemeClr val="tx2">
                    <a:lumMod val="60000"/>
                    <a:lumOff val="40000"/>
                  </a:schemeClr>
                </a:solidFill>
                <a:latin typeface="+mj-lt"/>
                <a:ea typeface="宋体" panose="02010600030101010101" pitchFamily="2" charset="-122"/>
                <a:cs typeface="Microsoft New Tai Lue" panose="020B0502040204020203" charset="0"/>
              </a:rPr>
              <a:t>  </a:t>
            </a:r>
            <a:r>
              <a:rPr kumimoji="1" lang="zh-CN" altLang="en-US" sz="2000" b="1" dirty="0">
                <a:solidFill>
                  <a:schemeClr val="tx2">
                    <a:lumMod val="60000"/>
                    <a:lumOff val="40000"/>
                  </a:schemeClr>
                </a:solidFill>
                <a:latin typeface="+mj-lt"/>
                <a:ea typeface="宋体" panose="02010600030101010101" pitchFamily="2" charset="-122"/>
                <a:cs typeface="Microsoft New Tai Lue" panose="020B0502040204020203" charset="0"/>
              </a:rPr>
              <a:t>杨世宣</a:t>
            </a:r>
            <a:r>
              <a:rPr kumimoji="1" lang="en-US" altLang="zh-CN" sz="2000" b="1" dirty="0">
                <a:solidFill>
                  <a:schemeClr val="tx2">
                    <a:lumMod val="60000"/>
                    <a:lumOff val="40000"/>
                  </a:schemeClr>
                </a:solidFill>
                <a:latin typeface="+mj-lt"/>
                <a:ea typeface="宋体" panose="02010600030101010101" pitchFamily="2" charset="-122"/>
                <a:cs typeface="Microsoft New Tai Lue" panose="020B0502040204020203" charset="0"/>
              </a:rPr>
              <a:t>  </a:t>
            </a:r>
            <a:r>
              <a:rPr kumimoji="1" lang="zh-CN" altLang="en-US" sz="2000" b="1" dirty="0">
                <a:solidFill>
                  <a:schemeClr val="tx2">
                    <a:lumMod val="60000"/>
                    <a:lumOff val="40000"/>
                  </a:schemeClr>
                </a:solidFill>
                <a:latin typeface="+mj-lt"/>
                <a:ea typeface="宋体" panose="02010600030101010101" pitchFamily="2" charset="-122"/>
                <a:cs typeface="Microsoft New Tai Lue" panose="020B0502040204020203" charset="0"/>
              </a:rPr>
              <a:t>高佳欣</a:t>
            </a:r>
            <a:endParaRPr kumimoji="1" lang="zh-CN" altLang="en-US" sz="2000" b="1" dirty="0">
              <a:solidFill>
                <a:schemeClr val="tx2">
                  <a:lumMod val="60000"/>
                  <a:lumOff val="40000"/>
                </a:schemeClr>
              </a:solidFill>
              <a:latin typeface="+mj-lt"/>
              <a:ea typeface="宋体" panose="02010600030101010101" pitchFamily="2" charset="-122"/>
              <a:cs typeface="Microsoft New Tai Lue" panose="020B0502040204020203" charset="0"/>
            </a:endParaRPr>
          </a:p>
        </p:txBody>
      </p:sp>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noAutofit/>
          </a:bodyPr>
          <a:lstStyle/>
          <a:p>
            <a:pPr algn="ctr"/>
            <a:r>
              <a:rPr lang="zh-CN" altLang="en-US" sz="4400" b="1" dirty="0">
                <a:latin typeface="微软雅黑" panose="020B0503020204020204" charset="-122"/>
                <a:ea typeface="微软雅黑" panose="020B0503020204020204" charset="-122"/>
              </a:rPr>
              <a:t>智能停车场车牌识别计费系统</a:t>
            </a:r>
            <a:endParaRPr lang="zh-CN" altLang="en-US" sz="4400" b="1" dirty="0">
              <a:latin typeface="微软雅黑" panose="020B0503020204020204" charset="-122"/>
              <a:ea typeface="微软雅黑" panose="020B0503020204020204" charset="-122"/>
            </a:endParaRPr>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noAutofit/>
          </a:bodyPr>
          <a:lstStyle/>
          <a:p>
            <a:pPr algn="ctr"/>
            <a:endParaRPr lang="zh-CN" altLang="en-US" sz="1580"/>
          </a:p>
        </p:txBody>
      </p:sp>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9"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63131" y="176019"/>
            <a:ext cx="2019693" cy="460001"/>
          </a:xfrm>
          <a:prstGeom prst="rect">
            <a:avLst/>
          </a:prstGeom>
        </p:spPr>
      </p:pic>
      <p:sp>
        <p:nvSpPr>
          <p:cNvPr id="3" name="TextBox 2"/>
          <p:cNvSpPr txBox="1"/>
          <p:nvPr/>
        </p:nvSpPr>
        <p:spPr>
          <a:xfrm>
            <a:off x="4267516" y="4684310"/>
            <a:ext cx="608965" cy="275590"/>
          </a:xfrm>
          <a:prstGeom prst="rect">
            <a:avLst/>
          </a:prstGeom>
          <a:noFill/>
        </p:spPr>
        <p:txBody>
          <a:bodyPr wrap="none" rtlCol="0">
            <a:spAutoFit/>
          </a:bodyPr>
          <a:lstStyle/>
          <a:p>
            <a:pPr algn="ctr"/>
            <a:r>
              <a:rPr lang="en-US" altLang="zh-CN" sz="1200" dirty="0"/>
              <a:t>2024.5</a:t>
            </a:r>
            <a:endParaRPr lang="zh-CN" altLang="en-US"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561">
        <p159:morph option="byObject"/>
      </p:transition>
    </mc:Choice>
    <mc:Fallback>
      <p:transition spd="slow" advTm="256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前端介绍</a:t>
            </a:r>
            <a:endParaRPr lang="en-US" altLang="zh-CN" dirty="0"/>
          </a:p>
        </p:txBody>
      </p:sp>
      <p:pic>
        <p:nvPicPr>
          <p:cNvPr id="6" name="内容占位符 5"/>
          <p:cNvPicPr>
            <a:picLocks noChangeAspect="1"/>
          </p:cNvPicPr>
          <p:nvPr>
            <p:ph sz="half" idx="13"/>
            <p:custDataLst>
              <p:tags r:id="rId1"/>
            </p:custDataLst>
          </p:nvPr>
        </p:nvPicPr>
        <p:blipFill>
          <a:blip r:embed="rId2"/>
          <a:stretch>
            <a:fillRect/>
          </a:stretch>
        </p:blipFill>
        <p:spPr>
          <a:xfrm>
            <a:off x="472440" y="695325"/>
            <a:ext cx="8385175" cy="429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前端介绍</a:t>
            </a:r>
            <a:endParaRPr lang="en-US" altLang="zh-CN" dirty="0"/>
          </a:p>
        </p:txBody>
      </p:sp>
      <p:sp>
        <p:nvSpPr>
          <p:cNvPr id="4" name="Content Placeholder 3"/>
          <p:cNvSpPr>
            <a:spLocks noGrp="1"/>
          </p:cNvSpPr>
          <p:nvPr>
            <p:ph sz="half" idx="13"/>
          </p:nvPr>
        </p:nvSpPr>
        <p:spPr>
          <a:xfrm>
            <a:off x="457200" y="837565"/>
            <a:ext cx="8229600" cy="3929380"/>
          </a:xfrm>
        </p:spPr>
        <p:txBody>
          <a:bodyPr/>
          <a:lstStyle/>
          <a:p>
            <a:pPr>
              <a:buFont typeface="Wingdings" panose="05000000000000000000" charset="0"/>
              <a:buChar char="l"/>
            </a:pPr>
            <a:r>
              <a:rPr lang="zh-CN" altLang="en-US" sz="2400" b="1" dirty="0"/>
              <a:t>管理员端界面设计：</a:t>
            </a:r>
            <a:endParaRPr lang="zh-CN" altLang="en-US" sz="2400" b="1" dirty="0"/>
          </a:p>
          <a:p>
            <a:pPr marL="363855" lvl="1" indent="0">
              <a:buNone/>
            </a:pPr>
            <a:r>
              <a:rPr lang="en-US" altLang="zh-CN" dirty="0"/>
              <a:t>      </a:t>
            </a:r>
            <a:r>
              <a:rPr lang="zh-CN" altLang="en-US" dirty="0"/>
              <a:t>管理员端主要分为登录，注册，主界面三个板块。</a:t>
            </a:r>
            <a:endParaRPr lang="zh-CN" altLang="en-US" dirty="0"/>
          </a:p>
          <a:p>
            <a:pPr marL="363855" lvl="1" indent="0">
              <a:buNone/>
            </a:pPr>
            <a:r>
              <a:rPr lang="zh-CN" altLang="en-US" dirty="0"/>
              <a:t>      登录注册采用与小程序端相同的逻辑，区别是管理员账号与密码只能保存一个，以保障账号的安全性。管理员登录后，进入主界面，该界面展示停车场基本信息，并设置按钮供管理员打开摄像头，进行拍照保存。</a:t>
            </a:r>
            <a:endParaRPr lang="zh-CN" altLang="en-US" dirty="0"/>
          </a:p>
        </p:txBody>
      </p:sp>
    </p:spTree>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前端介绍</a:t>
            </a:r>
            <a:endParaRPr lang="en-US" altLang="zh-CN" dirty="0"/>
          </a:p>
        </p:txBody>
      </p:sp>
      <p:pic>
        <p:nvPicPr>
          <p:cNvPr id="4" name="图片 3"/>
          <p:cNvPicPr>
            <a:picLocks noChangeAspect="1"/>
          </p:cNvPicPr>
          <p:nvPr/>
        </p:nvPicPr>
        <p:blipFill>
          <a:blip r:embed="rId1"/>
          <a:stretch>
            <a:fillRect/>
          </a:stretch>
        </p:blipFill>
        <p:spPr>
          <a:xfrm>
            <a:off x="60325" y="840740"/>
            <a:ext cx="9070340" cy="3867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D4F6516-883E-5242-B756-5F986E094651}" type="slidenum">
              <a:rPr lang="en-US" smtClean="0"/>
            </a:fld>
            <a:endParaRPr lang="en-US" dirty="0"/>
          </a:p>
        </p:txBody>
      </p:sp>
      <p:sp>
        <p:nvSpPr>
          <p:cNvPr id="3" name="文本占位符 2"/>
          <p:cNvSpPr>
            <a:spLocks noGrp="1"/>
          </p:cNvSpPr>
          <p:nvPr>
            <p:ph type="body" idx="1"/>
          </p:nvPr>
        </p:nvSpPr>
        <p:spPr/>
        <p:txBody>
          <a:bodyPr/>
          <a:lstStyle/>
          <a:p>
            <a:r>
              <a:rPr lang="zh-CN" altLang="en-US" dirty="0"/>
              <a:t>后端介绍</a:t>
            </a:r>
            <a:endParaRPr lang="zh-CN" altLang="en-US" dirty="0"/>
          </a:p>
        </p:txBody>
      </p:sp>
      <p:sp>
        <p:nvSpPr>
          <p:cNvPr id="4" name="内容占位符 3"/>
          <p:cNvSpPr>
            <a:spLocks noGrp="1"/>
          </p:cNvSpPr>
          <p:nvPr>
            <p:ph sz="half" idx="13"/>
          </p:nvPr>
        </p:nvSpPr>
        <p:spPr/>
        <p:txBody>
          <a:bodyPr/>
          <a:lstStyle/>
          <a:p>
            <a:r>
              <a:rPr lang="zh-CN" altLang="en-US" sz="2400" dirty="0"/>
              <a:t>车牌识别技术</a:t>
            </a:r>
            <a:endParaRPr lang="en-US" altLang="zh-CN" sz="2400" dirty="0"/>
          </a:p>
          <a:p>
            <a:pPr marL="363855" lvl="1" indent="0">
              <a:buNone/>
            </a:pPr>
            <a:r>
              <a:rPr lang="zh-CN" altLang="en-US" dirty="0"/>
              <a:t>      通过运用百度人工智能方案进行车牌的识别与处理。</a:t>
            </a:r>
            <a:endParaRPr lang="zh-CN" altLang="en-US" dirty="0"/>
          </a:p>
          <a:p>
            <a:pPr marL="363855" lvl="1" indent="0">
              <a:buNone/>
            </a:pPr>
            <a:r>
              <a:rPr lang="zh-CN" altLang="en-US" dirty="0"/>
              <a:t>      首先用先前注册好的</a:t>
            </a:r>
            <a:r>
              <a:rPr lang="en-US" altLang="zh-CN" dirty="0"/>
              <a:t>API</a:t>
            </a:r>
            <a:r>
              <a:rPr lang="zh-CN" altLang="en-US" dirty="0"/>
              <a:t>连接到百度云，然后选择识别目录（即管理员端拍照保存的图片所在目录），然后调用百度人工智能识别模块，对所保存的图片进行识别，并将识别结果导出</a:t>
            </a:r>
            <a:endParaRPr lang="zh-CN" altLang="en-US" dirty="0"/>
          </a:p>
          <a:p>
            <a:pPr marL="363855" lvl="1" indent="0">
              <a:buNone/>
            </a:pPr>
            <a:endParaRPr lang="zh-CN" altLang="en-US" dirty="0"/>
          </a:p>
        </p:txBody>
      </p:sp>
      <p:pic>
        <p:nvPicPr>
          <p:cNvPr id="6" name="图片 5"/>
          <p:cNvPicPr>
            <a:picLocks noChangeAspect="1"/>
          </p:cNvPicPr>
          <p:nvPr/>
        </p:nvPicPr>
        <p:blipFill rotWithShape="1">
          <a:blip r:embed="rId1"/>
          <a:srcRect t="3672"/>
          <a:stretch>
            <a:fillRect/>
          </a:stretch>
        </p:blipFill>
        <p:spPr>
          <a:xfrm>
            <a:off x="0" y="2953846"/>
            <a:ext cx="9144000" cy="2189653"/>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后端介绍</a:t>
            </a:r>
            <a:endParaRPr lang="zh-CN" altLang="en-US" dirty="0"/>
          </a:p>
        </p:txBody>
      </p:sp>
      <p:sp>
        <p:nvSpPr>
          <p:cNvPr id="4" name="Content Placeholder 3"/>
          <p:cNvSpPr>
            <a:spLocks noGrp="1"/>
          </p:cNvSpPr>
          <p:nvPr>
            <p:ph sz="half" idx="13"/>
          </p:nvPr>
        </p:nvSpPr>
        <p:spPr>
          <a:xfrm>
            <a:off x="457200" y="837565"/>
            <a:ext cx="8005445" cy="3929380"/>
          </a:xfrm>
        </p:spPr>
        <p:txBody>
          <a:bodyPr/>
          <a:lstStyle/>
          <a:p>
            <a:r>
              <a:rPr lang="zh-CN" altLang="en-US" b="1" dirty="0"/>
              <a:t>数据库处理功能设计</a:t>
            </a:r>
            <a:endParaRPr lang="zh-CN" altLang="en-US" sz="1600" dirty="0"/>
          </a:p>
          <a:p>
            <a:pPr marL="0" indent="0">
              <a:buNone/>
            </a:pPr>
            <a:r>
              <a:rPr lang="zh-CN" altLang="en-US" sz="1600" dirty="0"/>
              <a:t>首先建立空字典，然后根据前端传回的用户注册信息定义&lt;name&gt;:&lt;用户名&gt;，根据车牌号存储&lt;car_plate&gt;:&lt;车牌号&gt;，由拍照时的时间存储出/入场时间，存储系统分配的停车位，最后输出至文本文档</a:t>
            </a:r>
            <a:endParaRPr lang="zh-CN" altLang="en-US" sz="1600" dirty="0"/>
          </a:p>
          <a:p>
            <a:endParaRPr lang="zh-CN" altLang="en-US" sz="1600" dirty="0"/>
          </a:p>
        </p:txBody>
      </p:sp>
      <p:pic>
        <p:nvPicPr>
          <p:cNvPr id="6" name="图片 5"/>
          <p:cNvPicPr>
            <a:picLocks noChangeAspect="1"/>
          </p:cNvPicPr>
          <p:nvPr/>
        </p:nvPicPr>
        <p:blipFill>
          <a:blip r:embed="rId1"/>
          <a:stretch>
            <a:fillRect/>
          </a:stretch>
        </p:blipFill>
        <p:spPr>
          <a:xfrm>
            <a:off x="0" y="2746638"/>
            <a:ext cx="9144000" cy="2396862"/>
          </a:xfrm>
          <a:prstGeom prst="rect">
            <a:avLst/>
          </a:prstGeom>
        </p:spPr>
      </p:pic>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实验结果</a:t>
            </a:r>
            <a:endParaRPr lang="zh-CN" altLang="en-US" dirty="0"/>
          </a:p>
        </p:txBody>
      </p:sp>
      <p:sp>
        <p:nvSpPr>
          <p:cNvPr id="4" name="Content Placeholder 3"/>
          <p:cNvSpPr>
            <a:spLocks noGrp="1"/>
          </p:cNvSpPr>
          <p:nvPr>
            <p:ph sz="half" idx="13"/>
          </p:nvPr>
        </p:nvSpPr>
        <p:spPr>
          <a:xfrm>
            <a:off x="457199" y="837565"/>
            <a:ext cx="6326595" cy="3929380"/>
          </a:xfrm>
        </p:spPr>
        <p:txBody>
          <a:bodyPr/>
          <a:lstStyle/>
          <a:p>
            <a:pPr marL="0" indent="0">
              <a:buFont typeface="+mj-ea"/>
              <a:buNone/>
            </a:pPr>
            <a:r>
              <a:rPr lang="en-US" altLang="zh-CN" b="1" dirty="0"/>
              <a:t>3</a:t>
            </a:r>
            <a:r>
              <a:rPr lang="zh-CN" altLang="en-US" b="1" dirty="0"/>
              <a:t>、智能识别功能</a:t>
            </a:r>
            <a:endParaRPr lang="zh-CN" altLang="en-US" b="1" dirty="0"/>
          </a:p>
          <a:p>
            <a:pPr marL="0" indent="0">
              <a:buFont typeface="+mj-ea"/>
              <a:buNone/>
            </a:pPr>
            <a:r>
              <a:rPr lang="zh-CN" altLang="en-US" b="1" dirty="0"/>
              <a:t> </a:t>
            </a:r>
            <a:r>
              <a:rPr lang="en-US" altLang="zh-CN" b="1" dirty="0"/>
              <a:t>    </a:t>
            </a:r>
            <a:r>
              <a:rPr lang="en-US" altLang="zh-CN" dirty="0"/>
              <a:t>在拍照并保存后，程序会自动识别车牌号码</a:t>
            </a:r>
            <a:endParaRPr lang="en-US" altLang="zh-CN" b="1" dirty="0"/>
          </a:p>
          <a:p>
            <a:pPr marL="0" indent="0">
              <a:buFont typeface="+mj-ea"/>
              <a:buNone/>
            </a:pPr>
            <a:r>
              <a:rPr lang="en-US" altLang="zh-CN" sz="1600" dirty="0"/>
              <a:t>    </a:t>
            </a:r>
            <a:endParaRPr lang="en-US" altLang="zh-CN" sz="1600" dirty="0"/>
          </a:p>
        </p:txBody>
      </p:sp>
      <p:pic>
        <p:nvPicPr>
          <p:cNvPr id="11" name="图片 10"/>
          <p:cNvPicPr>
            <a:picLocks noChangeAspect="1"/>
          </p:cNvPicPr>
          <p:nvPr/>
        </p:nvPicPr>
        <p:blipFill>
          <a:blip r:embed="rId1"/>
          <a:stretch>
            <a:fillRect/>
          </a:stretch>
        </p:blipFill>
        <p:spPr>
          <a:xfrm>
            <a:off x="1479316" y="1861494"/>
            <a:ext cx="5596901" cy="328200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970509"/>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noAutofit/>
          </a:bodyPr>
          <a:lstStyle/>
          <a:p>
            <a:pPr algn="ctr"/>
            <a:r>
              <a:rPr lang="zh-CN" altLang="en-US" sz="4400" b="1" dirty="0">
                <a:latin typeface="微软雅黑" panose="020B0503020204020204" charset="-122"/>
                <a:ea typeface="微软雅黑" panose="020B0503020204020204" charset="-122"/>
              </a:rPr>
              <a:t>项目实现与测试</a:t>
            </a:r>
            <a:r>
              <a:rPr lang="zh-CN" altLang="en-US" sz="4400" b="1" dirty="0">
                <a:latin typeface="微软雅黑" panose="020B0503020204020204" charset="-122"/>
                <a:ea typeface="微软雅黑" panose="020B0503020204020204" charset="-122"/>
              </a:rPr>
              <a:t>结果</a:t>
            </a:r>
            <a:endParaRPr lang="zh-CN" altLang="en-US" sz="4400" b="1" dirty="0">
              <a:latin typeface="微软雅黑" panose="020B0503020204020204" charset="-122"/>
              <a:ea typeface="微软雅黑" panose="020B0503020204020204" charset="-122"/>
            </a:endParaRPr>
          </a:p>
        </p:txBody>
      </p:sp>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9"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63131" y="176019"/>
            <a:ext cx="2019693" cy="4600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561">
        <p159:morph option="byObject"/>
      </p:transition>
    </mc:Choice>
    <mc:Fallback>
      <p:transition spd="slow" advTm="256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实验结果</a:t>
            </a:r>
            <a:endParaRPr lang="zh-CN" altLang="en-US" dirty="0"/>
          </a:p>
        </p:txBody>
      </p:sp>
      <p:sp>
        <p:nvSpPr>
          <p:cNvPr id="4" name="Content Placeholder 3"/>
          <p:cNvSpPr>
            <a:spLocks noGrp="1"/>
          </p:cNvSpPr>
          <p:nvPr>
            <p:ph sz="half" idx="13"/>
          </p:nvPr>
        </p:nvSpPr>
        <p:spPr/>
        <p:txBody>
          <a:bodyPr/>
          <a:lstStyle/>
          <a:p>
            <a:pPr>
              <a:buFont typeface="Arial" panose="020B0604020202020204" pitchFamily="34" charset="0"/>
              <a:buChar char="•"/>
            </a:pPr>
            <a:r>
              <a:rPr lang="zh-CN" altLang="en-US" b="1" dirty="0"/>
              <a:t>小程序端：</a:t>
            </a:r>
            <a:endParaRPr lang="zh-CN" altLang="en-US" b="1" dirty="0"/>
          </a:p>
          <a:p>
            <a:pPr marL="457200" indent="-457200">
              <a:buFont typeface="Arial" panose="020B0604020202020204" pitchFamily="34" charset="0"/>
              <a:buAutoNum type="arabicPeriod"/>
            </a:pPr>
            <a:r>
              <a:rPr lang="zh-CN" altLang="en-US" dirty="0"/>
              <a:t>测试登录注册逻辑：</a:t>
            </a:r>
            <a:endParaRPr lang="zh-CN" altLang="en-US" dirty="0"/>
          </a:p>
          <a:p>
            <a:pPr marL="0" indent="0">
              <a:buFont typeface="+mj-ea"/>
              <a:buNone/>
            </a:pPr>
            <a:r>
              <a:rPr lang="en-US" altLang="zh-CN" dirty="0"/>
              <a:t>     </a:t>
            </a:r>
            <a:r>
              <a:rPr lang="zh-CN" altLang="en-US" dirty="0"/>
              <a:t>未注册时登录：</a:t>
            </a:r>
            <a:endParaRPr lang="zh-CN" altLang="en-US" dirty="0"/>
          </a:p>
          <a:p>
            <a:pPr marL="0" indent="0">
              <a:buFont typeface="+mj-ea"/>
              <a:buNone/>
            </a:pPr>
            <a:r>
              <a:rPr lang="en-US" altLang="zh-CN" dirty="0"/>
              <a:t>     </a:t>
            </a:r>
            <a:r>
              <a:rPr lang="zh-CN" altLang="en-US" dirty="0"/>
              <a:t>界面提示：</a:t>
            </a:r>
            <a:r>
              <a:rPr lang="en-US" altLang="zh-CN" dirty="0"/>
              <a:t>“</a:t>
            </a:r>
            <a:r>
              <a:rPr lang="zh-CN" altLang="en-US" dirty="0"/>
              <a:t>您还未注册，请先注册！</a:t>
            </a:r>
            <a:endParaRPr lang="zh-CN" altLang="en-US" dirty="0"/>
          </a:p>
          <a:p>
            <a:pPr marL="0" indent="0">
              <a:buFont typeface="+mj-ea"/>
              <a:buNone/>
            </a:pPr>
            <a:r>
              <a:rPr lang="en-US" altLang="zh-CN" dirty="0"/>
              <a:t>      </a:t>
            </a:r>
            <a:endParaRPr lang="en-US" altLang="zh-CN" dirty="0"/>
          </a:p>
        </p:txBody>
      </p:sp>
      <p:pic>
        <p:nvPicPr>
          <p:cNvPr id="5" name="Drawing 4"/>
          <p:cNvPicPr>
            <a:picLocks noChangeAspect="1"/>
          </p:cNvPicPr>
          <p:nvPr>
            <p:custDataLst>
              <p:tags r:id="rId1"/>
            </p:custDataLst>
          </p:nvPr>
        </p:nvPicPr>
        <p:blipFill>
          <a:blip r:embed="rId2"/>
          <a:srcRect t="3988" b="17174"/>
          <a:stretch>
            <a:fillRect/>
          </a:stretch>
        </p:blipFill>
        <p:spPr>
          <a:xfrm>
            <a:off x="5414645" y="695325"/>
            <a:ext cx="2476500" cy="43053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实验结果</a:t>
            </a:r>
            <a:endParaRPr lang="zh-CN" altLang="en-US" dirty="0"/>
          </a:p>
        </p:txBody>
      </p:sp>
      <p:sp>
        <p:nvSpPr>
          <p:cNvPr id="4" name="Content Placeholder 3"/>
          <p:cNvSpPr>
            <a:spLocks noGrp="1"/>
          </p:cNvSpPr>
          <p:nvPr>
            <p:ph sz="half" idx="13"/>
          </p:nvPr>
        </p:nvSpPr>
        <p:spPr>
          <a:xfrm>
            <a:off x="271145" y="892810"/>
            <a:ext cx="3731260" cy="3929380"/>
          </a:xfrm>
        </p:spPr>
        <p:txBody>
          <a:bodyPr/>
          <a:lstStyle/>
          <a:p>
            <a:pPr marL="0" indent="0">
              <a:buFont typeface="+mj-ea"/>
              <a:buNone/>
            </a:pPr>
            <a:r>
              <a:rPr lang="zh-CN" altLang="en-US" b="1" dirty="0">
                <a:sym typeface="+mn-ea"/>
              </a:rPr>
              <a:t>管理员端：</a:t>
            </a:r>
            <a:r>
              <a:rPr lang="en-US" altLang="zh-CN" b="1" dirty="0">
                <a:sym typeface="+mn-ea"/>
              </a:rPr>
              <a:t> </a:t>
            </a:r>
            <a:endParaRPr lang="zh-CN" altLang="en-US" dirty="0"/>
          </a:p>
          <a:p>
            <a:pPr marL="0" indent="0">
              <a:buFont typeface="+mj-ea"/>
              <a:buNone/>
            </a:pPr>
            <a:r>
              <a:rPr lang="zh-CN" altLang="en-US" dirty="0"/>
              <a:t>注册界面：</a:t>
            </a:r>
            <a:r>
              <a:rPr lang="en-US" altLang="zh-CN" dirty="0"/>
              <a:t> </a:t>
            </a:r>
            <a:endParaRPr lang="en-US" altLang="zh-CN" dirty="0"/>
          </a:p>
          <a:p>
            <a:pPr marL="457200" indent="-457200">
              <a:buFont typeface="+mj-lt"/>
              <a:buAutoNum type="alphaLcPeriod"/>
            </a:pPr>
            <a:r>
              <a:rPr lang="en-US" altLang="zh-CN" sz="1600" dirty="0"/>
              <a:t>正常输入用户信息与密码后，弹出提示框：“注册成功，跳转登录！”，随后跳转至初始界面。</a:t>
            </a:r>
            <a:endParaRPr lang="en-US" altLang="zh-CN" sz="1600" dirty="0"/>
          </a:p>
          <a:p>
            <a:pPr marL="457200" indent="-457200">
              <a:buFont typeface="+mj-lt"/>
              <a:buAutoNum type="alphaLcPeriod"/>
            </a:pPr>
            <a:r>
              <a:rPr lang="en-US" altLang="zh-CN" sz="1600" dirty="0"/>
              <a:t>输入用户名为空时，弹出提示：“用户名不能为空！”</a:t>
            </a:r>
            <a:endParaRPr lang="en-US" altLang="zh-CN" sz="1600" dirty="0"/>
          </a:p>
          <a:p>
            <a:pPr marL="457200" indent="-457200">
              <a:buFont typeface="+mj-lt"/>
              <a:buAutoNum type="alphaLcPeriod"/>
            </a:pPr>
            <a:r>
              <a:rPr lang="en-US" altLang="zh-CN" sz="1600" dirty="0"/>
              <a:t>异常输入密码时，提示：“两次密码不一致，请检查后再次输入！”</a:t>
            </a:r>
            <a:endParaRPr lang="en-US" altLang="zh-CN" sz="1600" dirty="0"/>
          </a:p>
        </p:txBody>
      </p:sp>
      <p:pic>
        <p:nvPicPr>
          <p:cNvPr id="6" name="图片 5"/>
          <p:cNvPicPr>
            <a:picLocks noChangeAspect="1"/>
          </p:cNvPicPr>
          <p:nvPr/>
        </p:nvPicPr>
        <p:blipFill rotWithShape="1">
          <a:blip r:embed="rId1"/>
          <a:srcRect b="6190"/>
          <a:stretch>
            <a:fillRect/>
          </a:stretch>
        </p:blipFill>
        <p:spPr>
          <a:xfrm>
            <a:off x="4002405" y="892810"/>
            <a:ext cx="5023485" cy="2650841"/>
          </a:xfrm>
          <a:prstGeom prst="rect">
            <a:avLst/>
          </a:prstGeom>
        </p:spPr>
      </p:pic>
      <p:pic>
        <p:nvPicPr>
          <p:cNvPr id="7" name="图片 6"/>
          <p:cNvPicPr>
            <a:picLocks noChangeAspect="1"/>
          </p:cNvPicPr>
          <p:nvPr/>
        </p:nvPicPr>
        <p:blipFill rotWithShape="1">
          <a:blip r:embed="rId2"/>
          <a:srcRect b="7561"/>
          <a:stretch>
            <a:fillRect/>
          </a:stretch>
        </p:blipFill>
        <p:spPr>
          <a:xfrm>
            <a:off x="4002405" y="1246505"/>
            <a:ext cx="5098415" cy="2650841"/>
          </a:xfrm>
          <a:prstGeom prst="rect">
            <a:avLst/>
          </a:prstGeom>
        </p:spPr>
      </p:pic>
      <p:pic>
        <p:nvPicPr>
          <p:cNvPr id="8" name="图片 7"/>
          <p:cNvPicPr>
            <a:picLocks noChangeAspect="1"/>
          </p:cNvPicPr>
          <p:nvPr/>
        </p:nvPicPr>
        <p:blipFill rotWithShape="1">
          <a:blip r:embed="rId3"/>
          <a:srcRect b="6662"/>
          <a:stretch>
            <a:fillRect/>
          </a:stretch>
        </p:blipFill>
        <p:spPr>
          <a:xfrm>
            <a:off x="3927475" y="1843405"/>
            <a:ext cx="5133340" cy="2695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实验结果</a:t>
            </a:r>
            <a:endParaRPr lang="zh-CN" altLang="en-US" dirty="0"/>
          </a:p>
        </p:txBody>
      </p:sp>
      <p:sp>
        <p:nvSpPr>
          <p:cNvPr id="4" name="Content Placeholder 3"/>
          <p:cNvSpPr>
            <a:spLocks noGrp="1"/>
          </p:cNvSpPr>
          <p:nvPr>
            <p:ph sz="half" idx="13"/>
          </p:nvPr>
        </p:nvSpPr>
        <p:spPr>
          <a:xfrm>
            <a:off x="172085" y="845820"/>
            <a:ext cx="3938270" cy="3929380"/>
          </a:xfrm>
        </p:spPr>
        <p:txBody>
          <a:bodyPr/>
          <a:lstStyle/>
          <a:p>
            <a:pPr marL="0" indent="0">
              <a:buFont typeface="+mj-ea"/>
              <a:buNone/>
            </a:pPr>
            <a:r>
              <a:rPr lang="zh-CN" altLang="en-US" sz="1800" dirty="0"/>
              <a:t>登录界面：</a:t>
            </a:r>
            <a:r>
              <a:rPr lang="en-US" altLang="zh-CN" sz="1800" dirty="0"/>
              <a:t> </a:t>
            </a:r>
            <a:endParaRPr lang="en-US" altLang="zh-CN" sz="1800" dirty="0"/>
          </a:p>
          <a:p>
            <a:pPr marL="457200" indent="-457200">
              <a:buFont typeface="+mj-lt"/>
              <a:buAutoNum type="alphaLcPeriod"/>
            </a:pPr>
            <a:r>
              <a:rPr lang="en-US" altLang="zh-CN" sz="1600" dirty="0"/>
              <a:t>若未注册时进行登录：界面提示：“您还未注册，请先注册！”</a:t>
            </a:r>
            <a:endParaRPr lang="en-US" altLang="zh-CN" sz="1600" dirty="0"/>
          </a:p>
          <a:p>
            <a:pPr marL="457200" indent="-457200">
              <a:buFont typeface="+mj-lt"/>
              <a:buAutoNum type="alphaLcPeriod"/>
            </a:pPr>
            <a:r>
              <a:rPr lang="en-US" altLang="zh-CN" sz="1600" dirty="0"/>
              <a:t>若已注册后进行登录，界面提示：“登录成功！”，随后跳转至主界面。</a:t>
            </a:r>
            <a:endParaRPr lang="en-US" altLang="zh-CN" sz="1600" dirty="0"/>
          </a:p>
          <a:p>
            <a:pPr marL="457200" indent="-457200">
              <a:buFont typeface="+mj-lt"/>
              <a:buAutoNum type="alphaLcPeriod"/>
            </a:pPr>
            <a:r>
              <a:rPr lang="en-US" altLang="zh-CN" sz="1600" dirty="0"/>
              <a:t>c.若账号或密码输入错误，则弹出提示框：“账号或密码错误，请重试！</a:t>
            </a:r>
            <a:r>
              <a:rPr lang="en-US" altLang="zh-CN" sz="1800" dirty="0"/>
              <a:t>”</a:t>
            </a:r>
            <a:endParaRPr lang="en-US" altLang="zh-CN" sz="1800" dirty="0"/>
          </a:p>
        </p:txBody>
      </p:sp>
      <p:pic>
        <p:nvPicPr>
          <p:cNvPr id="100" name="图片 99"/>
          <p:cNvPicPr/>
          <p:nvPr/>
        </p:nvPicPr>
        <p:blipFill>
          <a:blip/>
          <a:stretch>
            <a:fillRect/>
          </a:stretch>
        </p:blipFill>
        <p:spPr>
          <a:xfrm>
            <a:off x="4572000" y="2571750"/>
            <a:ext cx="0" cy="0"/>
          </a:xfrm>
          <a:prstGeom prst="rect">
            <a:avLst/>
          </a:prstGeom>
          <a:noFill/>
          <a:ln w="9525">
            <a:noFill/>
          </a:ln>
        </p:spPr>
      </p:pic>
      <p:pic>
        <p:nvPicPr>
          <p:cNvPr id="5" name="图片 4"/>
          <p:cNvPicPr>
            <a:picLocks noChangeAspect="1"/>
          </p:cNvPicPr>
          <p:nvPr/>
        </p:nvPicPr>
        <p:blipFill rotWithShape="1">
          <a:blip r:embed="rId1"/>
          <a:srcRect r="4747" b="7145"/>
          <a:stretch>
            <a:fillRect/>
          </a:stretch>
        </p:blipFill>
        <p:spPr>
          <a:xfrm>
            <a:off x="4009391" y="695325"/>
            <a:ext cx="5134610" cy="2816066"/>
          </a:xfrm>
          <a:prstGeom prst="rect">
            <a:avLst/>
          </a:prstGeom>
        </p:spPr>
      </p:pic>
      <p:pic>
        <p:nvPicPr>
          <p:cNvPr id="101" name="图片 100"/>
          <p:cNvPicPr/>
          <p:nvPr/>
        </p:nvPicPr>
        <p:blipFill>
          <a:blip/>
          <a:stretch>
            <a:fillRect/>
          </a:stretch>
        </p:blipFill>
        <p:spPr>
          <a:xfrm>
            <a:off x="4572000" y="2571750"/>
            <a:ext cx="0" cy="0"/>
          </a:xfrm>
          <a:prstGeom prst="rect">
            <a:avLst/>
          </a:prstGeom>
          <a:noFill/>
          <a:ln w="9525">
            <a:noFill/>
          </a:ln>
        </p:spPr>
      </p:pic>
      <p:pic>
        <p:nvPicPr>
          <p:cNvPr id="6" name="图片 5"/>
          <p:cNvPicPr>
            <a:picLocks noChangeAspect="1"/>
          </p:cNvPicPr>
          <p:nvPr/>
        </p:nvPicPr>
        <p:blipFill rotWithShape="1">
          <a:blip r:embed="rId2"/>
          <a:srcRect r="4447" b="6499"/>
          <a:stretch>
            <a:fillRect/>
          </a:stretch>
        </p:blipFill>
        <p:spPr>
          <a:xfrm>
            <a:off x="4027805" y="1304926"/>
            <a:ext cx="5116195" cy="2816066"/>
          </a:xfrm>
          <a:prstGeom prst="rect">
            <a:avLst/>
          </a:prstGeom>
        </p:spPr>
      </p:pic>
      <p:pic>
        <p:nvPicPr>
          <p:cNvPr id="7" name="图片 6"/>
          <p:cNvPicPr>
            <a:picLocks noChangeAspect="1"/>
          </p:cNvPicPr>
          <p:nvPr/>
        </p:nvPicPr>
        <p:blipFill rotWithShape="1">
          <a:blip r:embed="rId3"/>
          <a:srcRect r="4876" b="6930"/>
          <a:stretch>
            <a:fillRect/>
          </a:stretch>
        </p:blipFill>
        <p:spPr>
          <a:xfrm>
            <a:off x="4027805" y="1761491"/>
            <a:ext cx="5116195" cy="28160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目录</a:t>
            </a:r>
            <a:endParaRPr lang="en-US" dirty="0"/>
          </a:p>
        </p:txBody>
      </p:sp>
      <p:sp>
        <p:nvSpPr>
          <p:cNvPr id="4" name="Content Placeholder 3"/>
          <p:cNvSpPr>
            <a:spLocks noGrp="1"/>
          </p:cNvSpPr>
          <p:nvPr>
            <p:ph sz="half" idx="13"/>
          </p:nvPr>
        </p:nvSpPr>
        <p:spPr>
          <a:xfrm>
            <a:off x="457200" y="695325"/>
            <a:ext cx="3112135" cy="4323715"/>
          </a:xfrm>
        </p:spPr>
        <p:txBody>
          <a:bodyPr/>
          <a:lstStyle/>
          <a:p>
            <a:r>
              <a:rPr lang="en-US" altLang="zh-CN" dirty="0"/>
              <a:t>1. </a:t>
            </a:r>
            <a:r>
              <a:rPr lang="zh-CN" altLang="en-US" dirty="0"/>
              <a:t>应用场景</a:t>
            </a:r>
            <a:r>
              <a:rPr lang="zh-CN" altLang="en-US" dirty="0"/>
              <a:t>分析</a:t>
            </a:r>
            <a:endParaRPr lang="zh-CN" altLang="en-US" dirty="0"/>
          </a:p>
          <a:p>
            <a:pPr lvl="1"/>
            <a:r>
              <a:rPr lang="zh-CN" altLang="en-US" sz="1400" dirty="0">
                <a:sym typeface="+mn-ea"/>
              </a:rPr>
              <a:t>背景</a:t>
            </a:r>
            <a:endParaRPr lang="zh-CN" altLang="en-US" sz="1400" dirty="0">
              <a:sym typeface="+mn-ea"/>
            </a:endParaRPr>
          </a:p>
          <a:p>
            <a:pPr lvl="1"/>
            <a:r>
              <a:rPr lang="zh-CN" altLang="en-US" sz="1400" dirty="0">
                <a:sym typeface="+mn-ea"/>
              </a:rPr>
              <a:t>场景特点分析</a:t>
            </a:r>
            <a:endParaRPr lang="zh-CN" altLang="en-US" sz="1400" dirty="0">
              <a:sym typeface="+mn-ea"/>
            </a:endParaRPr>
          </a:p>
          <a:p>
            <a:pPr lvl="1"/>
            <a:r>
              <a:rPr lang="zh-CN" altLang="en-US" sz="1400" dirty="0">
                <a:sym typeface="+mn-ea"/>
              </a:rPr>
              <a:t>现有方法调研</a:t>
            </a:r>
            <a:endParaRPr lang="en-US" altLang="zh-CN" dirty="0"/>
          </a:p>
          <a:p>
            <a:r>
              <a:rPr lang="en-US" altLang="zh-CN" dirty="0"/>
              <a:t>2. </a:t>
            </a:r>
            <a:r>
              <a:rPr lang="zh-CN" altLang="en-US" dirty="0"/>
              <a:t>方法介绍</a:t>
            </a:r>
            <a:endParaRPr lang="en-US" altLang="zh-CN" dirty="0"/>
          </a:p>
          <a:p>
            <a:pPr lvl="1"/>
            <a:r>
              <a:rPr lang="zh-CN" altLang="en-US" sz="1400" dirty="0"/>
              <a:t>前端介绍</a:t>
            </a:r>
            <a:endParaRPr lang="en-US" altLang="zh-CN" sz="1400" dirty="0"/>
          </a:p>
          <a:p>
            <a:pPr lvl="1"/>
            <a:r>
              <a:rPr lang="zh-CN" altLang="en-US" sz="1400" dirty="0"/>
              <a:t>后端介绍</a:t>
            </a:r>
            <a:endParaRPr lang="en-US" altLang="zh-CN" sz="1400" dirty="0"/>
          </a:p>
          <a:p>
            <a:pPr lvl="1"/>
            <a:r>
              <a:rPr lang="zh-CN" altLang="en-US" sz="1400" dirty="0"/>
              <a:t>创新点介绍</a:t>
            </a:r>
            <a:endParaRPr lang="en-US" altLang="zh-CN" sz="1400" dirty="0"/>
          </a:p>
          <a:p>
            <a:pPr marL="0" indent="0">
              <a:buNone/>
            </a:pPr>
            <a:endParaRPr lang="en-US" sz="1800" dirty="0"/>
          </a:p>
        </p:txBody>
      </p:sp>
      <p:sp>
        <p:nvSpPr>
          <p:cNvPr id="8" name="Content Placeholder 3"/>
          <p:cNvSpPr>
            <a:spLocks noGrp="1"/>
          </p:cNvSpPr>
          <p:nvPr/>
        </p:nvSpPr>
        <p:spPr>
          <a:xfrm>
            <a:off x="4258945" y="695325"/>
            <a:ext cx="3112135" cy="2458085"/>
          </a:xfrm>
          <a:prstGeom prst="rect">
            <a:avLst/>
          </a:prstGeom>
        </p:spPr>
        <p:txBody>
          <a:bodyPr lIns="90000"/>
          <a:lstStyle>
            <a:lvl1pPr marL="234950" indent="-234950" algn="l" defTabSz="457200" rtl="0" eaLnBrk="1" latinLnBrk="0" hangingPunct="1">
              <a:lnSpc>
                <a:spcPct val="150000"/>
              </a:lnSpc>
              <a:spcBef>
                <a:spcPct val="20000"/>
              </a:spcBef>
              <a:buClr>
                <a:srgbClr val="1C2E62"/>
              </a:buClr>
              <a:buSzPct val="80000"/>
              <a:buFont typeface="Wingdings" panose="05000000000000000000" pitchFamily="2" charset="2"/>
              <a:buChar char="l"/>
              <a:defRPr sz="2000" kern="1200">
                <a:solidFill>
                  <a:schemeClr val="tx1"/>
                </a:solidFill>
                <a:latin typeface="微软雅黑" panose="020B0503020204020204" charset="-122"/>
                <a:ea typeface="微软雅黑" panose="020B0503020204020204" charset="-122"/>
                <a:cs typeface="微软雅黑" panose="020B0503020204020204" charset="-122"/>
              </a:defRPr>
            </a:lvl1pPr>
            <a:lvl2pPr marL="598805" indent="-141605" algn="l" defTabSz="457200" rtl="0" eaLnBrk="1" latinLnBrk="0" hangingPunct="1">
              <a:lnSpc>
                <a:spcPct val="150000"/>
              </a:lnSpc>
              <a:spcBef>
                <a:spcPct val="20000"/>
              </a:spcBef>
              <a:buClr>
                <a:srgbClr val="1C2E62"/>
              </a:buClr>
              <a:buFont typeface="Arial" panose="020B0604020202020204" pitchFamily="34" charset="0"/>
              <a:buChar char="•"/>
              <a:defRPr sz="1600" kern="1200">
                <a:solidFill>
                  <a:schemeClr val="tx1"/>
                </a:solidFill>
                <a:latin typeface="微软雅黑" panose="020B0503020204020204" charset="-122"/>
                <a:ea typeface="微软雅黑" panose="020B0503020204020204" charset="-122"/>
                <a:cs typeface="微软雅黑" panose="020B0503020204020204" charset="-122"/>
              </a:defRPr>
            </a:lvl2pPr>
            <a:lvl3pPr marL="1071245" indent="-156845" algn="l" defTabSz="457200" rtl="0" eaLnBrk="1" latinLnBrk="0" hangingPunct="1">
              <a:lnSpc>
                <a:spcPct val="150000"/>
              </a:lnSpc>
              <a:spcBef>
                <a:spcPct val="20000"/>
              </a:spcBef>
              <a:buFont typeface="Arial" panose="020B0604020202020204" pitchFamily="34" charset="0"/>
              <a:buChar char="•"/>
              <a:defRPr sz="1400" kern="1200">
                <a:solidFill>
                  <a:srgbClr val="595959"/>
                </a:solidFill>
                <a:latin typeface="微软雅黑" panose="020B0503020204020204" charset="-122"/>
                <a:ea typeface="微软雅黑" panose="020B0503020204020204" charset="-122"/>
                <a:cs typeface="微软雅黑" panose="020B0503020204020204" charset="-122"/>
              </a:defRPr>
            </a:lvl3pPr>
            <a:lvl4pPr marL="1600200" indent="-228600" algn="l" defTabSz="457200" rtl="0" eaLnBrk="1" latinLnBrk="0" hangingPunct="1">
              <a:lnSpc>
                <a:spcPct val="150000"/>
              </a:lnSpc>
              <a:spcBef>
                <a:spcPct val="20000"/>
              </a:spcBef>
              <a:buFont typeface="Arial" panose="020B0604020202020204"/>
              <a:buChar char="–"/>
              <a:defRPr sz="1050" kern="1200">
                <a:solidFill>
                  <a:srgbClr val="595959"/>
                </a:solidFill>
                <a:latin typeface="微软雅黑" panose="020B0503020204020204" charset="-122"/>
                <a:ea typeface="微软雅黑" panose="020B0503020204020204" charset="-122"/>
                <a:cs typeface="微软雅黑" panose="020B0503020204020204" charset="-122"/>
              </a:defRPr>
            </a:lvl4pPr>
            <a:lvl5pPr marL="2057400" indent="-228600" algn="l" defTabSz="457200" rtl="0" eaLnBrk="1" latinLnBrk="0" hangingPunct="1">
              <a:lnSpc>
                <a:spcPct val="150000"/>
              </a:lnSpc>
              <a:spcBef>
                <a:spcPct val="20000"/>
              </a:spcBef>
              <a:buFont typeface="Arial" panose="020B0604020202020204"/>
              <a:buChar char="»"/>
              <a:defRPr sz="1050" kern="1200">
                <a:solidFill>
                  <a:srgbClr val="595959"/>
                </a:solidFill>
                <a:latin typeface="微软雅黑" panose="020B0503020204020204" charset="-122"/>
                <a:ea typeface="微软雅黑" panose="020B0503020204020204" charset="-122"/>
                <a:cs typeface="微软雅黑" panose="020B0503020204020204" charset="-122"/>
              </a:defRPr>
            </a:lvl5pPr>
            <a:lvl6pPr marL="2514600" indent="-228600" algn="l" defTabSz="457200"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r>
              <a:rPr lang="en-US" altLang="zh-CN" dirty="0"/>
              <a:t>3. </a:t>
            </a:r>
            <a:r>
              <a:rPr lang="zh-CN" altLang="en-US" dirty="0"/>
              <a:t>项目实现与</a:t>
            </a:r>
            <a:r>
              <a:rPr lang="zh-CN" altLang="en-US" dirty="0"/>
              <a:t>测试结果</a:t>
            </a:r>
            <a:endParaRPr lang="en-US" altLang="zh-CN" dirty="0"/>
          </a:p>
          <a:p>
            <a:r>
              <a:rPr lang="en-US" altLang="zh-CN" dirty="0"/>
              <a:t>4. </a:t>
            </a:r>
            <a:r>
              <a:rPr lang="zh-CN" altLang="en-US" dirty="0"/>
              <a:t>总结</a:t>
            </a:r>
            <a:endParaRPr lang="en-US" altLang="zh-CN" dirty="0"/>
          </a:p>
          <a:p>
            <a:pPr lvl="1"/>
            <a:r>
              <a:rPr lang="zh-CN" altLang="en-US" sz="1400" dirty="0"/>
              <a:t>项目优势</a:t>
            </a:r>
            <a:endParaRPr lang="en-US" altLang="zh-CN" sz="1400" dirty="0"/>
          </a:p>
          <a:p>
            <a:pPr lvl="1"/>
            <a:r>
              <a:rPr lang="zh-CN" altLang="en-US" sz="1400" dirty="0"/>
              <a:t>项目劣势</a:t>
            </a:r>
            <a:endParaRPr lang="en-US" altLang="zh-CN" sz="1400" dirty="0"/>
          </a:p>
          <a:p>
            <a:pPr lvl="1"/>
            <a:r>
              <a:rPr lang="zh-CN" altLang="en-US" sz="1400" dirty="0"/>
              <a:t>结论</a:t>
            </a:r>
            <a:endParaRPr lang="en-US" altLang="zh-CN" sz="1400" dirty="0"/>
          </a:p>
          <a:p>
            <a:pPr marL="0" indent="0">
              <a:buNone/>
            </a:pPr>
            <a:endParaRPr lang="en-US" sz="1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实验结果（</a:t>
            </a:r>
            <a:r>
              <a:rPr lang="en-US" altLang="zh-CN" dirty="0"/>
              <a:t>&gt;=2</a:t>
            </a:r>
            <a:r>
              <a:rPr lang="zh-CN" altLang="en-US" dirty="0"/>
              <a:t>页）</a:t>
            </a:r>
            <a:endParaRPr lang="zh-CN" altLang="en-US" dirty="0"/>
          </a:p>
        </p:txBody>
      </p:sp>
      <p:sp>
        <p:nvSpPr>
          <p:cNvPr id="4" name="Content Placeholder 3"/>
          <p:cNvSpPr>
            <a:spLocks noGrp="1"/>
          </p:cNvSpPr>
          <p:nvPr>
            <p:ph sz="half" idx="13"/>
          </p:nvPr>
        </p:nvSpPr>
        <p:spPr>
          <a:xfrm>
            <a:off x="457200" y="837565"/>
            <a:ext cx="8056245" cy="1722120"/>
          </a:xfrm>
        </p:spPr>
        <p:txBody>
          <a:bodyPr/>
          <a:lstStyle/>
          <a:p>
            <a:pPr marL="0" indent="0">
              <a:buFont typeface="+mj-ea"/>
              <a:buNone/>
            </a:pPr>
            <a:r>
              <a:rPr lang="en-US" altLang="zh-CN" b="1" dirty="0"/>
              <a:t>2</a:t>
            </a:r>
            <a:r>
              <a:rPr lang="zh-CN" altLang="en-US" b="1" dirty="0"/>
              <a:t>、主界面：</a:t>
            </a:r>
            <a:endParaRPr lang="zh-CN" altLang="en-US" sz="1600" dirty="0"/>
          </a:p>
          <a:p>
            <a:pPr marL="0" indent="0">
              <a:buFont typeface="+mj-ea"/>
              <a:buNone/>
            </a:pPr>
            <a:r>
              <a:rPr lang="en-US" altLang="zh-CN" sz="1600" dirty="0"/>
              <a:t>    进入主界面后，可以看到界面显示总车位，空余车位信息，点击打开摄像头按钮，可以弹出摄像头画面。</a:t>
            </a:r>
            <a:endParaRPr lang="en-US" altLang="zh-CN" sz="1600" dirty="0"/>
          </a:p>
        </p:txBody>
      </p:sp>
      <p:pic>
        <p:nvPicPr>
          <p:cNvPr id="5" name="图片 4"/>
          <p:cNvPicPr>
            <a:picLocks noChangeAspect="1"/>
          </p:cNvPicPr>
          <p:nvPr/>
        </p:nvPicPr>
        <p:blipFill rotWithShape="1">
          <a:blip r:embed="rId1"/>
          <a:srcRect b="6994"/>
          <a:stretch>
            <a:fillRect/>
          </a:stretch>
        </p:blipFill>
        <p:spPr>
          <a:xfrm>
            <a:off x="685800" y="390525"/>
            <a:ext cx="8128000" cy="4252203"/>
          </a:xfrm>
          <a:prstGeom prst="rect">
            <a:avLst/>
          </a:prstGeom>
        </p:spPr>
      </p:pic>
      <p:pic>
        <p:nvPicPr>
          <p:cNvPr id="102" name="图片 101"/>
          <p:cNvPicPr/>
          <p:nvPr/>
        </p:nvPicPr>
        <p:blipFill>
          <a:blip/>
          <a:stretch>
            <a:fillRect/>
          </a:stretch>
        </p:blipFill>
        <p:spPr>
          <a:xfrm>
            <a:off x="4572000" y="2571750"/>
            <a:ext cx="0" cy="0"/>
          </a:xfrm>
          <a:prstGeom prst="rect">
            <a:avLst/>
          </a:prstGeom>
          <a:noFill/>
          <a:ln w="9525">
            <a:noFill/>
          </a:ln>
        </p:spPr>
      </p:pic>
      <p:pic>
        <p:nvPicPr>
          <p:cNvPr id="6" name="图片 5"/>
          <p:cNvPicPr>
            <a:picLocks noChangeAspect="1"/>
          </p:cNvPicPr>
          <p:nvPr/>
        </p:nvPicPr>
        <p:blipFill rotWithShape="1">
          <a:blip r:embed="rId2"/>
          <a:srcRect b="6994"/>
          <a:stretch>
            <a:fillRect/>
          </a:stretch>
        </p:blipFill>
        <p:spPr>
          <a:xfrm>
            <a:off x="508000" y="285750"/>
            <a:ext cx="8128000" cy="42522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实验结果</a:t>
            </a:r>
            <a:endParaRPr lang="zh-CN" altLang="en-US" dirty="0"/>
          </a:p>
        </p:txBody>
      </p:sp>
      <p:sp>
        <p:nvSpPr>
          <p:cNvPr id="4" name="Content Placeholder 3"/>
          <p:cNvSpPr>
            <a:spLocks noGrp="1"/>
          </p:cNvSpPr>
          <p:nvPr>
            <p:ph sz="half" idx="13"/>
          </p:nvPr>
        </p:nvSpPr>
        <p:spPr>
          <a:xfrm>
            <a:off x="457200" y="837565"/>
            <a:ext cx="3731260" cy="3929380"/>
          </a:xfrm>
        </p:spPr>
        <p:txBody>
          <a:bodyPr/>
          <a:lstStyle/>
          <a:p>
            <a:pPr marL="0" indent="0">
              <a:buFont typeface="+mj-ea"/>
              <a:buNone/>
            </a:pPr>
            <a:r>
              <a:rPr lang="en-US" altLang="zh-CN" b="1" dirty="0"/>
              <a:t>3</a:t>
            </a:r>
            <a:r>
              <a:rPr lang="zh-CN" altLang="en-US" b="1" dirty="0"/>
              <a:t>、智能识别功能</a:t>
            </a:r>
            <a:endParaRPr lang="zh-CN" altLang="en-US" b="1" dirty="0"/>
          </a:p>
          <a:p>
            <a:pPr marL="0" indent="0">
              <a:buFont typeface="+mj-ea"/>
              <a:buNone/>
            </a:pPr>
            <a:r>
              <a:rPr lang="zh-CN" altLang="en-US" b="1" dirty="0"/>
              <a:t> </a:t>
            </a:r>
            <a:r>
              <a:rPr lang="en-US" altLang="zh-CN" b="1" dirty="0"/>
              <a:t>    </a:t>
            </a:r>
            <a:r>
              <a:rPr lang="en-US" altLang="zh-CN" dirty="0"/>
              <a:t>在拍照并保存后，程序会自动识别车牌号码</a:t>
            </a:r>
            <a:endParaRPr lang="en-US" altLang="zh-CN" b="1" dirty="0"/>
          </a:p>
          <a:p>
            <a:pPr marL="0" indent="0">
              <a:buFont typeface="+mj-ea"/>
              <a:buNone/>
            </a:pPr>
            <a:r>
              <a:rPr lang="en-US" altLang="zh-CN" sz="1600" dirty="0"/>
              <a:t>    </a:t>
            </a:r>
            <a:endParaRPr lang="en-US" altLang="zh-CN" sz="1600" dirty="0"/>
          </a:p>
        </p:txBody>
      </p:sp>
      <p:pic>
        <p:nvPicPr>
          <p:cNvPr id="6" name="图片 5" descr="电子设备的屏幕&#10;&#10;描述已自动生成"/>
          <p:cNvPicPr>
            <a:picLocks noChangeAspect="1"/>
          </p:cNvPicPr>
          <p:nvPr/>
        </p:nvPicPr>
        <p:blipFill>
          <a:blip r:embed="rId1"/>
          <a:stretch>
            <a:fillRect/>
          </a:stretch>
        </p:blipFill>
        <p:spPr>
          <a:xfrm>
            <a:off x="4224717" y="837565"/>
            <a:ext cx="4378303" cy="352333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实验结果</a:t>
            </a:r>
            <a:endParaRPr lang="zh-CN" altLang="en-US" dirty="0"/>
          </a:p>
        </p:txBody>
      </p:sp>
      <p:sp>
        <p:nvSpPr>
          <p:cNvPr id="4" name="Content Placeholder 3"/>
          <p:cNvSpPr>
            <a:spLocks noGrp="1"/>
          </p:cNvSpPr>
          <p:nvPr>
            <p:ph sz="half" idx="13"/>
          </p:nvPr>
        </p:nvSpPr>
        <p:spPr>
          <a:xfrm>
            <a:off x="457200" y="837565"/>
            <a:ext cx="3731260" cy="3929380"/>
          </a:xfrm>
        </p:spPr>
        <p:txBody>
          <a:bodyPr/>
          <a:lstStyle/>
          <a:p>
            <a:pPr marL="0" indent="0">
              <a:buFont typeface="+mj-ea"/>
              <a:buNone/>
            </a:pPr>
            <a:r>
              <a:rPr lang="en-US" altLang="zh-CN" b="1" dirty="0"/>
              <a:t>3</a:t>
            </a:r>
            <a:r>
              <a:rPr lang="zh-CN" altLang="en-US" b="1" dirty="0"/>
              <a:t>、智能识别功能</a:t>
            </a:r>
            <a:endParaRPr lang="zh-CN" altLang="en-US" b="1" dirty="0"/>
          </a:p>
          <a:p>
            <a:pPr marL="0" indent="0">
              <a:buFont typeface="+mj-ea"/>
              <a:buNone/>
            </a:pPr>
            <a:r>
              <a:rPr lang="zh-CN" altLang="en-US" b="1" dirty="0"/>
              <a:t> </a:t>
            </a:r>
            <a:r>
              <a:rPr lang="en-US" altLang="zh-CN" b="1" dirty="0"/>
              <a:t>    </a:t>
            </a:r>
            <a:r>
              <a:rPr lang="en-US" altLang="zh-CN" dirty="0"/>
              <a:t>在拍照并保存后，程序会自动识别车牌号码</a:t>
            </a:r>
            <a:endParaRPr lang="en-US" altLang="zh-CN" b="1" dirty="0"/>
          </a:p>
          <a:p>
            <a:pPr marL="0" indent="0">
              <a:buFont typeface="+mj-ea"/>
              <a:buNone/>
            </a:pPr>
            <a:r>
              <a:rPr lang="en-US" altLang="zh-CN" sz="1600" dirty="0"/>
              <a:t>    </a:t>
            </a:r>
            <a:endParaRPr lang="en-US" altLang="zh-CN" sz="1600" dirty="0"/>
          </a:p>
        </p:txBody>
      </p:sp>
      <p:pic>
        <p:nvPicPr>
          <p:cNvPr id="7" name="图片 6" descr="图形用户界面, 应用程序&#10;&#10;描述已自动生成"/>
          <p:cNvPicPr>
            <a:picLocks noChangeAspect="1"/>
          </p:cNvPicPr>
          <p:nvPr/>
        </p:nvPicPr>
        <p:blipFill rotWithShape="1">
          <a:blip r:embed="rId1"/>
          <a:srcRect l="1322" t="9122" r="13507" b="18278"/>
          <a:stretch>
            <a:fillRect/>
          </a:stretch>
        </p:blipFill>
        <p:spPr>
          <a:xfrm>
            <a:off x="186709" y="729936"/>
            <a:ext cx="7618691" cy="4087057"/>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实验结果</a:t>
            </a:r>
            <a:endParaRPr lang="zh-CN" altLang="en-US" dirty="0"/>
          </a:p>
        </p:txBody>
      </p:sp>
      <p:sp>
        <p:nvSpPr>
          <p:cNvPr id="4" name="Content Placeholder 3"/>
          <p:cNvSpPr>
            <a:spLocks noGrp="1"/>
          </p:cNvSpPr>
          <p:nvPr>
            <p:ph sz="half" idx="13"/>
          </p:nvPr>
        </p:nvSpPr>
        <p:spPr>
          <a:xfrm>
            <a:off x="366395" y="746760"/>
            <a:ext cx="4277360" cy="3929380"/>
          </a:xfrm>
        </p:spPr>
        <p:txBody>
          <a:bodyPr/>
          <a:lstStyle/>
          <a:p>
            <a:pPr marL="0" indent="0">
              <a:buFont typeface="+mj-ea"/>
              <a:buNone/>
            </a:pPr>
            <a:r>
              <a:rPr lang="en-US" altLang="zh-CN" b="1" dirty="0"/>
              <a:t>4</a:t>
            </a:r>
            <a:r>
              <a:rPr lang="zh-CN" altLang="en-US" b="1" dirty="0"/>
              <a:t>、数据处理功能</a:t>
            </a:r>
            <a:endParaRPr lang="zh-CN" altLang="en-US" b="1" dirty="0"/>
          </a:p>
          <a:p>
            <a:pPr marL="0" indent="0">
              <a:buFont typeface="+mj-ea"/>
              <a:buNone/>
            </a:pPr>
            <a:r>
              <a:rPr lang="zh-CN" altLang="en-US" b="1" dirty="0"/>
              <a:t> </a:t>
            </a:r>
            <a:r>
              <a:rPr lang="en-US" altLang="zh-CN" b="1" dirty="0"/>
              <a:t>    </a:t>
            </a:r>
            <a:r>
              <a:rPr lang="en-US" altLang="zh-CN" sz="1600" dirty="0"/>
              <a:t>识别出车牌后，识别结果将与用户信息、出/入场时间一起被写入字典中，随后，字典将被转换为“str”格式并输出至本地文本文档。</a:t>
            </a:r>
            <a:endParaRPr lang="en-US" altLang="zh-CN" sz="1600" dirty="0"/>
          </a:p>
          <a:p>
            <a:pPr marL="0" indent="0">
              <a:buFont typeface="+mj-ea"/>
              <a:buNone/>
            </a:pPr>
            <a:r>
              <a:rPr lang="en-US" altLang="zh-CN" sz="1600" dirty="0"/>
              <a:t>       在检测到第奇数次识别到该车牌时，将会创建相关信息（此时出场时间为空）；在检测到偶数次识别到该车牌时，将会计入出场时间。</a:t>
            </a:r>
            <a:endParaRPr lang="en-US" altLang="zh-CN" sz="1600" dirty="0"/>
          </a:p>
          <a:p>
            <a:pPr marL="0" indent="0">
              <a:buFont typeface="+mj-ea"/>
              <a:buNone/>
            </a:pPr>
            <a:r>
              <a:rPr lang="en-US" altLang="zh-CN" sz="1600" dirty="0"/>
              <a:t>        在车辆出场时，系统将计算停车时长及相关费用，并以对话框的形式呈</a:t>
            </a:r>
            <a:r>
              <a:rPr lang="zh-CN" altLang="en-US" sz="1600" dirty="0"/>
              <a:t>现</a:t>
            </a:r>
            <a:r>
              <a:rPr lang="en-US" altLang="zh-CN" sz="1600" dirty="0"/>
              <a:t> </a:t>
            </a:r>
            <a:r>
              <a:rPr lang="zh-CN" altLang="en-US" sz="1600" dirty="0"/>
              <a:t>。</a:t>
            </a:r>
            <a:endParaRPr lang="zh-CN" altLang="en-US" sz="1600" dirty="0"/>
          </a:p>
        </p:txBody>
      </p:sp>
      <p:pic>
        <p:nvPicPr>
          <p:cNvPr id="6" name="图片 5" descr="图形用户界面, 文本, 应用程序, Word&#10;&#10;描述已自动生成"/>
          <p:cNvPicPr>
            <a:picLocks noChangeAspect="1"/>
          </p:cNvPicPr>
          <p:nvPr/>
        </p:nvPicPr>
        <p:blipFill>
          <a:blip r:embed="rId1"/>
          <a:stretch>
            <a:fillRect/>
          </a:stretch>
        </p:blipFill>
        <p:spPr>
          <a:xfrm>
            <a:off x="4636294" y="695401"/>
            <a:ext cx="4507706" cy="3980739"/>
          </a:xfrm>
          <a:prstGeom prst="rect">
            <a:avLst/>
          </a:prstGeom>
        </p:spPr>
      </p:pic>
      <p:pic>
        <p:nvPicPr>
          <p:cNvPr id="8" name="图片 7" descr="图形用户界面, 文本, 应用程序, Word&#10;&#10;描述已自动生成"/>
          <p:cNvPicPr>
            <a:picLocks noChangeAspect="1"/>
          </p:cNvPicPr>
          <p:nvPr/>
        </p:nvPicPr>
        <p:blipFill rotWithShape="1">
          <a:blip r:embed="rId2"/>
          <a:srcRect b="22836"/>
          <a:stretch>
            <a:fillRect/>
          </a:stretch>
        </p:blipFill>
        <p:spPr>
          <a:xfrm>
            <a:off x="4636294" y="1872622"/>
            <a:ext cx="4507706" cy="3071710"/>
          </a:xfrm>
          <a:prstGeom prst="rect">
            <a:avLst/>
          </a:prstGeom>
        </p:spPr>
      </p:pic>
      <p:pic>
        <p:nvPicPr>
          <p:cNvPr id="10" name="图片 9" descr="图形用户界面, 文本&#10;&#10;描述已自动生成"/>
          <p:cNvPicPr>
            <a:picLocks noChangeAspect="1"/>
          </p:cNvPicPr>
          <p:nvPr/>
        </p:nvPicPr>
        <p:blipFill>
          <a:blip r:embed="rId3"/>
          <a:stretch>
            <a:fillRect/>
          </a:stretch>
        </p:blipFill>
        <p:spPr>
          <a:xfrm>
            <a:off x="5583789" y="1549123"/>
            <a:ext cx="2744370" cy="1876940"/>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970509"/>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noAutofit/>
          </a:bodyPr>
          <a:lstStyle/>
          <a:p>
            <a:pPr algn="ctr"/>
            <a:r>
              <a:rPr lang="zh-CN" altLang="en-US" sz="4400" b="1" dirty="0">
                <a:latin typeface="微软雅黑" panose="020B0503020204020204" charset="-122"/>
                <a:ea typeface="微软雅黑" panose="020B0503020204020204" charset="-122"/>
              </a:rPr>
              <a:t>总结</a:t>
            </a:r>
            <a:endParaRPr lang="zh-CN" altLang="en-US" sz="4400" b="1" dirty="0">
              <a:latin typeface="微软雅黑" panose="020B0503020204020204" charset="-122"/>
              <a:ea typeface="微软雅黑" panose="020B0503020204020204" charset="-122"/>
            </a:endParaRPr>
          </a:p>
        </p:txBody>
      </p:sp>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9"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63131" y="176019"/>
            <a:ext cx="2019693" cy="4600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561">
        <p159:morph option="byObject"/>
      </p:transition>
    </mc:Choice>
    <mc:Fallback>
      <p:transition spd="slow" advTm="2561">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创新点介绍</a:t>
            </a:r>
            <a:endParaRPr lang="zh-CN" altLang="en-US" dirty="0"/>
          </a:p>
        </p:txBody>
      </p:sp>
      <p:sp>
        <p:nvSpPr>
          <p:cNvPr id="4" name="Content Placeholder 3"/>
          <p:cNvSpPr>
            <a:spLocks noGrp="1"/>
          </p:cNvSpPr>
          <p:nvPr>
            <p:ph sz="half" idx="13"/>
          </p:nvPr>
        </p:nvSpPr>
        <p:spPr/>
        <p:txBody>
          <a:bodyPr/>
          <a:lstStyle/>
          <a:p>
            <a:r>
              <a:rPr lang="zh-CN" altLang="en-US" dirty="0"/>
              <a:t>客户端采用微信小程序，方便客户查看停车场情况，简化客户停车步骤，提高停车效率。</a:t>
            </a:r>
            <a:endParaRPr lang="zh-CN" altLang="en-US" dirty="0"/>
          </a:p>
          <a:p>
            <a:r>
              <a:rPr lang="zh-CN" altLang="en-US" dirty="0"/>
              <a:t>提供故障处理，用户在小程序平台遇到无法解决的问题时，可以通过故障处理功能联系人工客服进行处理。</a:t>
            </a:r>
            <a:endParaRPr lang="zh-CN" altLang="en-US" dirty="0"/>
          </a:p>
          <a:p>
            <a:r>
              <a:rPr lang="zh-CN" altLang="en-US" dirty="0"/>
              <a:t>在小程序中添加了预约车位和停车场地图的功能。</a:t>
            </a:r>
            <a:endParaRPr lang="zh-CN" altLang="en-US" dirty="0"/>
          </a:p>
          <a:p>
            <a:r>
              <a:rPr lang="zh-CN" altLang="en-US" dirty="0"/>
              <a:t>调用百度云实现车牌识别，精度较高。</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项目优势</a:t>
            </a:r>
            <a:endParaRPr lang="zh-CN" altLang="en-US" dirty="0"/>
          </a:p>
        </p:txBody>
      </p:sp>
      <p:sp>
        <p:nvSpPr>
          <p:cNvPr id="4" name="Content Placeholder 3"/>
          <p:cNvSpPr>
            <a:spLocks noGrp="1"/>
          </p:cNvSpPr>
          <p:nvPr>
            <p:ph sz="half" idx="13"/>
          </p:nvPr>
        </p:nvSpPr>
        <p:spPr>
          <a:xfrm>
            <a:off x="502920" y="1472897"/>
            <a:ext cx="7891780" cy="1248402"/>
          </a:xfrm>
        </p:spPr>
        <p:txBody>
          <a:bodyPr/>
          <a:lstStyle/>
          <a:p>
            <a:pPr>
              <a:buFont typeface="Arial" panose="020B0604020202020204" pitchFamily="34" charset="0"/>
              <a:buChar char="•"/>
            </a:pPr>
            <a:r>
              <a:rPr lang="zh-CN" altLang="en-US" sz="1600" dirty="0"/>
              <a:t>方便灵活：小程序直接面向用户，用户可通过小程序实现预约，在线支付等操作，同时，还能通过查看停车场地图快速停车，可极大地改善用户的停车体验，节省时间。</a:t>
            </a:r>
            <a:endParaRPr lang="zh-CN" altLang="en-US" sz="1600" dirty="0"/>
          </a:p>
        </p:txBody>
      </p:sp>
      <p:sp>
        <p:nvSpPr>
          <p:cNvPr id="5" name="文本框 4"/>
          <p:cNvSpPr txBox="1"/>
          <p:nvPr/>
        </p:nvSpPr>
        <p:spPr>
          <a:xfrm>
            <a:off x="502920" y="864039"/>
            <a:ext cx="2954655" cy="461665"/>
          </a:xfrm>
          <a:prstGeom prst="rect">
            <a:avLst/>
          </a:prstGeom>
          <a:noFill/>
        </p:spPr>
        <p:txBody>
          <a:bodyPr wrap="none" rtlCol="0">
            <a:spAutoFit/>
          </a:bodyPr>
          <a:lstStyle/>
          <a:p>
            <a:r>
              <a:rPr lang="zh-CN" altLang="en-US" sz="2400" b="1" dirty="0">
                <a:latin typeface="微软雅黑" panose="020B0503020204020204" charset="-122"/>
                <a:ea typeface="微软雅黑" panose="020B0503020204020204" charset="-122"/>
              </a:rPr>
              <a:t>采用小程序的优势：</a:t>
            </a:r>
            <a:endParaRPr lang="zh-CN" altLang="en-US" sz="2400" b="1" dirty="0">
              <a:latin typeface="微软雅黑" panose="020B0503020204020204" charset="-122"/>
              <a:ea typeface="微软雅黑" panose="020B0503020204020204" charset="-122"/>
            </a:endParaRPr>
          </a:p>
        </p:txBody>
      </p:sp>
      <p:sp>
        <p:nvSpPr>
          <p:cNvPr id="6" name="文本框 5"/>
          <p:cNvSpPr txBox="1"/>
          <p:nvPr/>
        </p:nvSpPr>
        <p:spPr>
          <a:xfrm flipH="1">
            <a:off x="502920" y="2721299"/>
            <a:ext cx="7806075" cy="86177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charset="-122"/>
                <a:ea typeface="微软雅黑" panose="020B0503020204020204" charset="-122"/>
              </a:rPr>
              <a:t>用户体验优化：小程序界面简洁明了，直接面向用户，操作流程简化，大大提高了用户的使用体验。</a:t>
            </a:r>
            <a:endParaRPr lang="zh-CN" altLang="en-US" sz="1600" dirty="0">
              <a:latin typeface="微软雅黑" panose="020B0503020204020204" charset="-122"/>
              <a:ea typeface="微软雅黑" panose="020B0503020204020204" charset="-122"/>
            </a:endParaRPr>
          </a:p>
          <a:p>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5:prstTrans prst="fallOve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D4F6516-883E-5242-B756-5F986E094651}" type="slidenum">
              <a:rPr lang="en-US" smtClean="0"/>
            </a:fld>
            <a:endParaRPr lang="en-US" dirty="0"/>
          </a:p>
        </p:txBody>
      </p:sp>
      <p:sp>
        <p:nvSpPr>
          <p:cNvPr id="3" name="文本占位符 2"/>
          <p:cNvSpPr>
            <a:spLocks noGrp="1"/>
          </p:cNvSpPr>
          <p:nvPr>
            <p:ph type="body" idx="1"/>
          </p:nvPr>
        </p:nvSpPr>
        <p:spPr/>
        <p:txBody>
          <a:bodyPr/>
          <a:lstStyle/>
          <a:p>
            <a:r>
              <a:rPr lang="zh-CN" altLang="en-US" dirty="0">
                <a:sym typeface="+mn-ea"/>
              </a:rPr>
              <a:t>项目优势</a:t>
            </a:r>
            <a:endParaRPr lang="zh-CN" altLang="en-US" dirty="0"/>
          </a:p>
        </p:txBody>
      </p:sp>
      <p:sp>
        <p:nvSpPr>
          <p:cNvPr id="4" name="内容占位符 3"/>
          <p:cNvSpPr>
            <a:spLocks noGrp="1"/>
          </p:cNvSpPr>
          <p:nvPr>
            <p:ph sz="half" idx="13"/>
          </p:nvPr>
        </p:nvSpPr>
        <p:spPr>
          <a:xfrm>
            <a:off x="457200" y="837551"/>
            <a:ext cx="8229600" cy="629870"/>
          </a:xfrm>
        </p:spPr>
        <p:txBody>
          <a:bodyPr/>
          <a:lstStyle/>
          <a:p>
            <a:pPr>
              <a:buFont typeface="Arial" panose="020B0604020202020204" pitchFamily="34" charset="0"/>
              <a:buChar char="•"/>
            </a:pPr>
            <a:r>
              <a:rPr lang="zh-CN" altLang="en-US" sz="2400" b="1" dirty="0"/>
              <a:t>数据处理的优势：</a:t>
            </a:r>
            <a:endParaRPr lang="en-US" altLang="zh-CN" sz="2400" b="1" dirty="0"/>
          </a:p>
          <a:p>
            <a:endParaRPr lang="zh-CN" altLang="en-US" dirty="0"/>
          </a:p>
        </p:txBody>
      </p:sp>
      <p:sp>
        <p:nvSpPr>
          <p:cNvPr id="5" name="文本框 4"/>
          <p:cNvSpPr txBox="1"/>
          <p:nvPr/>
        </p:nvSpPr>
        <p:spPr>
          <a:xfrm>
            <a:off x="542069" y="1467421"/>
            <a:ext cx="5432717" cy="369332"/>
          </a:xfrm>
          <a:prstGeom prst="rect">
            <a:avLst/>
          </a:prstGeom>
          <a:noFill/>
        </p:spPr>
        <p:txBody>
          <a:bodyPr wrap="square" rtlCol="0">
            <a:spAutoFit/>
          </a:bodyPr>
          <a:lstStyle/>
          <a:p>
            <a:pPr marL="742950" lvl="1" indent="-285750">
              <a:buFont typeface="Arial" panose="020B0604020202020204" pitchFamily="34" charset="0"/>
              <a:buChar char="•"/>
            </a:pPr>
            <a:r>
              <a:rPr lang="zh-CN" altLang="en-US" dirty="0">
                <a:latin typeface="微软雅黑" panose="020B0503020204020204" charset="-122"/>
                <a:ea typeface="微软雅黑" panose="020B0503020204020204" charset="-122"/>
              </a:rPr>
              <a:t>通过调用百度云实现对车牌识别，精度较高。</a:t>
            </a:r>
            <a:endParaRPr lang="zh-CN" altLang="en-US" dirty="0">
              <a:latin typeface="微软雅黑" panose="020B0503020204020204" charset="-122"/>
              <a:ea typeface="微软雅黑" panose="020B0503020204020204" charset="-122"/>
            </a:endParaRPr>
          </a:p>
        </p:txBody>
      </p:sp>
      <p:sp>
        <p:nvSpPr>
          <p:cNvPr id="6" name="文本框 5"/>
          <p:cNvSpPr txBox="1"/>
          <p:nvPr/>
        </p:nvSpPr>
        <p:spPr>
          <a:xfrm>
            <a:off x="1002005" y="1936872"/>
            <a:ext cx="5634238"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rPr>
              <a:t>数据处理更方便：将用户信息储存为可直接用记事本打开的文档，方便有需要时维护人员轻松快速地定位、更新用户信息</a:t>
            </a:r>
            <a:endParaRPr lang="zh-CN" altLang="en-US" sz="24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项目</a:t>
            </a:r>
            <a:r>
              <a:rPr lang="zh-CN" altLang="en-US" dirty="0"/>
              <a:t>缺陷</a:t>
            </a:r>
            <a:endParaRPr lang="zh-CN" altLang="en-US" dirty="0"/>
          </a:p>
        </p:txBody>
      </p:sp>
      <p:sp>
        <p:nvSpPr>
          <p:cNvPr id="4" name="Content Placeholder 3"/>
          <p:cNvSpPr>
            <a:spLocks noGrp="1"/>
          </p:cNvSpPr>
          <p:nvPr>
            <p:ph sz="half" idx="13"/>
          </p:nvPr>
        </p:nvSpPr>
        <p:spPr>
          <a:xfrm>
            <a:off x="502920" y="746761"/>
            <a:ext cx="7891780" cy="570710"/>
          </a:xfrm>
        </p:spPr>
        <p:txBody>
          <a:bodyPr/>
          <a:lstStyle/>
          <a:p>
            <a:pPr>
              <a:buFont typeface="Wingdings" panose="05000000000000000000" charset="0"/>
              <a:buChar char="l"/>
            </a:pPr>
            <a:r>
              <a:rPr lang="zh-CN" altLang="en-US" sz="2400" b="1" dirty="0"/>
              <a:t>还存在的缺陷：</a:t>
            </a:r>
            <a:endParaRPr lang="zh-CN" altLang="en-US" sz="2400" b="1" dirty="0"/>
          </a:p>
        </p:txBody>
      </p:sp>
      <p:sp>
        <p:nvSpPr>
          <p:cNvPr id="5" name="文本框 4"/>
          <p:cNvSpPr txBox="1"/>
          <p:nvPr/>
        </p:nvSpPr>
        <p:spPr>
          <a:xfrm>
            <a:off x="457200" y="1397635"/>
            <a:ext cx="6509385" cy="1337945"/>
          </a:xfrm>
          <a:prstGeom prst="rect">
            <a:avLst/>
          </a:prstGeom>
          <a:noFill/>
        </p:spPr>
        <p:txBody>
          <a:bodyPr wrap="square" rtlCol="0">
            <a:spAutoFit/>
          </a:bodyPr>
          <a:lstStyle/>
          <a:p>
            <a:pPr marL="742950" lvl="1" indent="-285750" fontAlgn="auto">
              <a:lnSpc>
                <a:spcPct val="150000"/>
              </a:lnSpc>
              <a:buFont typeface="Arial" panose="020B0604020202020204" pitchFamily="34" charset="0"/>
              <a:buChar char="•"/>
            </a:pPr>
            <a:r>
              <a:rPr lang="zh-CN" altLang="en-US" sz="1800" dirty="0">
                <a:latin typeface="微软雅黑" panose="020B0503020204020204" charset="-122"/>
                <a:ea typeface="微软雅黑" panose="020B0503020204020204" charset="-122"/>
              </a:rPr>
              <a:t>当前项目的小程序端界面布局仍存在缺陷</a:t>
            </a:r>
            <a:endParaRPr lang="en-US" altLang="zh-CN" sz="1800" dirty="0">
              <a:latin typeface="微软雅黑" panose="020B0503020204020204" charset="-122"/>
              <a:ea typeface="微软雅黑" panose="020B0503020204020204" charset="-122"/>
            </a:endParaRPr>
          </a:p>
          <a:p>
            <a:pPr marL="742950" lvl="1" indent="-285750" fontAlgn="auto">
              <a:lnSpc>
                <a:spcPct val="150000"/>
              </a:lnSpc>
              <a:buFont typeface="Arial" panose="020B0604020202020204" pitchFamily="34" charset="0"/>
              <a:buChar char="•"/>
            </a:pPr>
            <a:r>
              <a:rPr lang="zh-CN" altLang="en-US" sz="1800" dirty="0">
                <a:latin typeface="微软雅黑" panose="020B0503020204020204" charset="-122"/>
                <a:ea typeface="微软雅黑" panose="020B0503020204020204" charset="-122"/>
              </a:rPr>
              <a:t>小程序端有些功能还不完善</a:t>
            </a:r>
            <a:endParaRPr lang="zh-CN" altLang="en-US" sz="1800" dirty="0">
              <a:latin typeface="微软雅黑" panose="020B0503020204020204" charset="-122"/>
              <a:ea typeface="微软雅黑" panose="020B0503020204020204" charset="-122"/>
            </a:endParaRPr>
          </a:p>
          <a:p>
            <a:pPr marL="742950" lvl="1" indent="-285750" fontAlgn="auto">
              <a:lnSpc>
                <a:spcPct val="150000"/>
              </a:lnSpc>
              <a:buFont typeface="Arial" panose="020B0604020202020204" pitchFamily="34" charset="0"/>
              <a:buChar char="•"/>
            </a:pPr>
            <a:r>
              <a:rPr lang="zh-CN" altLang="en-US" sz="1800" dirty="0">
                <a:latin typeface="微软雅黑" panose="020B0503020204020204" charset="-122"/>
                <a:ea typeface="微软雅黑" panose="020B0503020204020204" charset="-122"/>
              </a:rPr>
              <a:t>管理员端界面目前较为简陋，暂无法满足实际应用需要</a:t>
            </a:r>
            <a:endParaRPr lang="zh-CN" altLang="en-US" sz="1800" dirty="0">
              <a:latin typeface="微软雅黑" panose="020B0503020204020204" charset="-122"/>
              <a:ea typeface="微软雅黑" panose="020B0503020204020204"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sym typeface="+mn-ea"/>
              </a:rPr>
              <a:t>项目缺陷</a:t>
            </a:r>
            <a:endParaRPr lang="zh-CN" altLang="en-US" dirty="0"/>
          </a:p>
        </p:txBody>
      </p:sp>
      <p:sp>
        <p:nvSpPr>
          <p:cNvPr id="4" name="Content Placeholder 3"/>
          <p:cNvSpPr>
            <a:spLocks noGrp="1"/>
          </p:cNvSpPr>
          <p:nvPr>
            <p:ph sz="half" idx="13"/>
          </p:nvPr>
        </p:nvSpPr>
        <p:spPr>
          <a:xfrm>
            <a:off x="502920" y="746760"/>
            <a:ext cx="7891780" cy="3957955"/>
          </a:xfrm>
        </p:spPr>
        <p:txBody>
          <a:bodyPr/>
          <a:lstStyle/>
          <a:p>
            <a:pPr>
              <a:buFont typeface="Wingdings" panose="05000000000000000000" charset="0"/>
              <a:buChar char="l"/>
            </a:pPr>
            <a:r>
              <a:rPr lang="zh-CN" altLang="en-US" sz="2400" b="1" dirty="0"/>
              <a:t>还存在的缺陷：</a:t>
            </a:r>
            <a:endParaRPr lang="zh-CN" altLang="en-US" sz="2400" b="1" dirty="0"/>
          </a:p>
          <a:p>
            <a:pPr lvl="1"/>
            <a:r>
              <a:rPr lang="zh-CN" altLang="en-US" sz="1800" dirty="0"/>
              <a:t>暂未做到智能识别到进场汽车后抓拍车牌照片。</a:t>
            </a:r>
            <a:endParaRPr lang="zh-CN" altLang="en-US" sz="1800" dirty="0"/>
          </a:p>
          <a:p>
            <a:pPr lvl="1"/>
            <a:r>
              <a:rPr lang="zh-CN" altLang="en-US" sz="1800" dirty="0"/>
              <a:t>有时会发生图片无法保存的现象，显示文件已保存却在文件夹内找不到保存的文件。</a:t>
            </a:r>
            <a:endParaRPr lang="zh-CN" altLang="en-US" sz="1800" dirty="0"/>
          </a:p>
          <a:p>
            <a:pPr lvl="1"/>
            <a:r>
              <a:rPr lang="zh-CN" altLang="en-US" sz="1800" dirty="0"/>
              <a:t>后端代码整体较冗长，可以进行精简。</a:t>
            </a:r>
            <a:endParaRPr lang="zh-CN" altLang="en-US" sz="1800" dirty="0"/>
          </a:p>
          <a:p>
            <a:pPr lvl="1"/>
            <a:r>
              <a:rPr lang="zh-CN" altLang="en-US" sz="1800" dirty="0"/>
              <a:t>电脑因未知原因无法编辑sqlite3生成的数据库文件，所以数据储存方式为文本文档。</a:t>
            </a:r>
            <a:endParaRPr lang="zh-CN" altLang="en-US" sz="1800" dirty="0"/>
          </a:p>
          <a:p>
            <a:pPr lvl="1"/>
            <a:r>
              <a:rPr lang="zh-CN" altLang="en-US" sz="1800" dirty="0"/>
              <a:t>在关闭摄像头时会有报错，由于不影响主体功能，故没有修复。</a:t>
            </a:r>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970509"/>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noAutofit/>
          </a:bodyPr>
          <a:lstStyle/>
          <a:p>
            <a:pPr algn="ctr"/>
            <a:r>
              <a:rPr lang="zh-CN" altLang="en-US" sz="4400" b="1" dirty="0">
                <a:latin typeface="微软雅黑" panose="020B0503020204020204" charset="-122"/>
                <a:ea typeface="微软雅黑" panose="020B0503020204020204" charset="-122"/>
              </a:rPr>
              <a:t>应用场景</a:t>
            </a:r>
            <a:r>
              <a:rPr lang="zh-CN" altLang="en-US" sz="4400" b="1" dirty="0">
                <a:latin typeface="微软雅黑" panose="020B0503020204020204" charset="-122"/>
                <a:ea typeface="微软雅黑" panose="020B0503020204020204" charset="-122"/>
              </a:rPr>
              <a:t>分析</a:t>
            </a:r>
            <a:endParaRPr lang="zh-CN" altLang="en-US" sz="4400" b="1" dirty="0">
              <a:latin typeface="微软雅黑" panose="020B0503020204020204" charset="-122"/>
              <a:ea typeface="微软雅黑" panose="020B0503020204020204" charset="-122"/>
            </a:endParaRPr>
          </a:p>
        </p:txBody>
      </p:sp>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9"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63131" y="176019"/>
            <a:ext cx="2019693" cy="460001"/>
          </a:xfrm>
          <a:prstGeom prst="rect">
            <a:avLst/>
          </a:prstGeom>
        </p:spPr>
      </p:pic>
    </p:spTree>
  </p:cSld>
  <p:clrMapOvr>
    <a:masterClrMapping/>
  </p:clrMapOvr>
  <p:transition spd="slow" advTm="2561">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结论</a:t>
            </a:r>
            <a:endParaRPr lang="zh-CN" altLang="en-US" dirty="0"/>
          </a:p>
        </p:txBody>
      </p:sp>
      <p:sp>
        <p:nvSpPr>
          <p:cNvPr id="4" name="Content Placeholder 3"/>
          <p:cNvSpPr>
            <a:spLocks noGrp="1"/>
          </p:cNvSpPr>
          <p:nvPr>
            <p:ph sz="half" idx="13"/>
          </p:nvPr>
        </p:nvSpPr>
        <p:spPr>
          <a:xfrm>
            <a:off x="457200" y="940435"/>
            <a:ext cx="8063865" cy="3929380"/>
          </a:xfrm>
        </p:spPr>
        <p:txBody>
          <a:bodyPr/>
          <a:lstStyle/>
          <a:p>
            <a:r>
              <a:rPr lang="zh-CN" altLang="en-US" sz="1800" dirty="0"/>
              <a:t>实验通过结合移动端设备和数据库，来有效利用空闲车位资源，实现提高停车效率和减化停车步骤的目的。系统包括微信小程序端、后台管理平台、识别、数据库等几大模块，建立以停车位为核心的系统软件模型与功能框架，之后基于微信平台开发小程序最终实现车主查看车位状态信息来预约使用车位，即时使用停车位。</a:t>
            </a:r>
            <a:endParaRPr lang="zh-CN" altLang="en-US" sz="1800" dirty="0"/>
          </a:p>
          <a:p>
            <a:r>
              <a:rPr lang="zh-CN" altLang="en-US" sz="1800" dirty="0"/>
              <a:t>本次实验核心是停车位，利用停车场中空闲的车位，通过共享的理念，使得社会少量资源得到了最大化的社会效益，不仅有效解决了大型综超停车难的问题，而且让车位真正流动起来。</a:t>
            </a:r>
            <a:endParaRPr lang="zh-CN" altLang="en-US"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结论</a:t>
            </a:r>
            <a:endParaRPr lang="zh-CN" altLang="en-US" dirty="0"/>
          </a:p>
        </p:txBody>
      </p:sp>
      <p:sp>
        <p:nvSpPr>
          <p:cNvPr id="4" name="Content Placeholder 3"/>
          <p:cNvSpPr>
            <a:spLocks noGrp="1"/>
          </p:cNvSpPr>
          <p:nvPr>
            <p:ph sz="half" idx="13"/>
          </p:nvPr>
        </p:nvSpPr>
        <p:spPr>
          <a:xfrm>
            <a:off x="245745" y="789927"/>
            <a:ext cx="8637270" cy="4050558"/>
          </a:xfrm>
        </p:spPr>
        <p:txBody>
          <a:bodyPr/>
          <a:lstStyle/>
          <a:p>
            <a:pPr marL="0" indent="0">
              <a:buNone/>
            </a:pPr>
            <a:r>
              <a:rPr lang="zh-CN" altLang="en-US" sz="2400" b="1" dirty="0"/>
              <a:t>心得体会</a:t>
            </a:r>
            <a:endParaRPr lang="zh-CN" altLang="en-US" sz="2400" b="1" dirty="0"/>
          </a:p>
          <a:p>
            <a:pPr marL="0" indent="0">
              <a:buNone/>
            </a:pPr>
            <a:r>
              <a:rPr lang="en-US" altLang="zh-CN" dirty="0"/>
              <a:t>       </a:t>
            </a:r>
            <a:r>
              <a:rPr lang="en-US" altLang="zh-CN" sz="1800" dirty="0"/>
              <a:t>在本实验中，我们利用Python和微信开发者工具，基本实现了“智能停车场车牌识别计费系统”后端和前端的设计和编写。在实验过程中，我们学到了许多知识，不仅锻炼了自身能力，还提高了抗压能力。</a:t>
            </a:r>
            <a:endParaRPr lang="en-US" altLang="zh-CN" sz="1800" dirty="0"/>
          </a:p>
          <a:p>
            <a:pPr marL="0" indent="0">
              <a:buNone/>
            </a:pPr>
            <a:r>
              <a:rPr lang="en-US" altLang="zh-CN" sz="1800" dirty="0"/>
              <a:t>       通过这次项目设计与实现，我们与小组成员相互协调配合，也体会到了合作的重要性。每个人各司其职，认真做好自己的部分，才能呈现出优秀的作品。</a:t>
            </a:r>
            <a:endParaRPr lang="en-US" altLang="zh-CN"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问题背景和意义</a:t>
            </a:r>
            <a:endParaRPr lang="en-US" dirty="0"/>
          </a:p>
        </p:txBody>
      </p:sp>
      <p:sp>
        <p:nvSpPr>
          <p:cNvPr id="4" name="Content Placeholder 3"/>
          <p:cNvSpPr>
            <a:spLocks noGrp="1"/>
          </p:cNvSpPr>
          <p:nvPr>
            <p:ph sz="half" idx="13"/>
          </p:nvPr>
        </p:nvSpPr>
        <p:spPr>
          <a:xfrm>
            <a:off x="457200" y="837565"/>
            <a:ext cx="7853680" cy="3929380"/>
          </a:xfrm>
        </p:spPr>
        <p:txBody>
          <a:bodyPr/>
          <a:lstStyle/>
          <a:p>
            <a:pPr marL="0" indent="0">
              <a:buNone/>
            </a:pPr>
            <a:r>
              <a:rPr lang="zh-CN" altLang="en-US" b="1" dirty="0"/>
              <a:t>背景：</a:t>
            </a:r>
            <a:r>
              <a:rPr lang="zh-CN" altLang="en-US" dirty="0"/>
              <a:t>随着人们现实生活水平的提高以及车辆数目的迅速增加，交通拥挤和停车难等一系列问题变得更加严重，现有的车位对于停车需求而言仍然供小于求。不仅如此，停车场汽车数量迅速飙升也给停车场的车辆管理带来了新的挑战。这些问题在大型综超附近停车场体现的更加明显。因此，配备一套智能、综合的收费及管理系统来让停车场安全、便捷的运转成为了必要。所以本次实验我们对大型综超附近停车场系统进行优化。</a:t>
            </a:r>
            <a:endParaRPr lang="zh-CN" altLang="en-US" dirty="0"/>
          </a:p>
          <a:p>
            <a:pPr marL="0" indent="0">
              <a:buNone/>
            </a:pPr>
            <a:r>
              <a:rPr lang="zh-CN" altLang="en-US" dirty="0"/>
              <a:t> </a:t>
            </a:r>
            <a:r>
              <a:rPr lang="en-US" altLang="zh-CN" dirty="0"/>
              <a:t>      </a:t>
            </a:r>
            <a:endParaRPr lang="zh-CN" altLang="en-US" dirty="0"/>
          </a:p>
          <a:p>
            <a:pPr marL="0" indent="0">
              <a:buNone/>
            </a:pPr>
            <a:r>
              <a:rPr lang="zh-CN" altLang="en-US" dirty="0"/>
              <a:t> </a:t>
            </a:r>
            <a:r>
              <a:rPr lang="en-US" altLang="zh-CN" dirty="0"/>
              <a:t>      </a:t>
            </a:r>
            <a:endParaRPr lang="zh-CN" altLang="en-US" dirty="0"/>
          </a:p>
          <a:p>
            <a:pPr marL="0" indent="0">
              <a:buFont typeface="Arial" panose="020B0604020202020204" pitchFamily="34" charset="0"/>
              <a:buNone/>
            </a:pP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问题背景和意义</a:t>
            </a:r>
            <a:endParaRPr lang="en-US" dirty="0"/>
          </a:p>
        </p:txBody>
      </p:sp>
      <p:sp>
        <p:nvSpPr>
          <p:cNvPr id="4" name="Content Placeholder 3"/>
          <p:cNvSpPr>
            <a:spLocks noGrp="1"/>
          </p:cNvSpPr>
          <p:nvPr>
            <p:ph sz="half" idx="13"/>
          </p:nvPr>
        </p:nvSpPr>
        <p:spPr>
          <a:xfrm>
            <a:off x="457200" y="837565"/>
            <a:ext cx="7853680" cy="3929380"/>
          </a:xfrm>
        </p:spPr>
        <p:txBody>
          <a:bodyPr/>
          <a:lstStyle/>
          <a:p>
            <a:pPr marL="0" indent="0" fontAlgn="auto">
              <a:lnSpc>
                <a:spcPts val="3500"/>
              </a:lnSpc>
              <a:spcBef>
                <a:spcPts val="0"/>
              </a:spcBef>
              <a:buNone/>
            </a:pPr>
            <a:r>
              <a:rPr lang="en-US" altLang="zh-CN" sz="3200" dirty="0"/>
              <a:t> </a:t>
            </a:r>
            <a:r>
              <a:rPr lang="zh-CN" altLang="en-US" sz="3200" b="1" dirty="0"/>
              <a:t>场景需求分析：</a:t>
            </a:r>
            <a:endParaRPr lang="zh-CN" altLang="en-US" sz="3200" b="1" dirty="0"/>
          </a:p>
          <a:p>
            <a:pPr marL="0" indent="0" fontAlgn="auto">
              <a:lnSpc>
                <a:spcPts val="3500"/>
              </a:lnSpc>
              <a:spcBef>
                <a:spcPts val="0"/>
              </a:spcBef>
              <a:buNone/>
            </a:pPr>
            <a:r>
              <a:rPr lang="en-US" altLang="zh-CN" b="1" dirty="0"/>
              <a:t>1</a:t>
            </a:r>
            <a:r>
              <a:rPr lang="zh-CN" altLang="en-US" b="1" dirty="0"/>
              <a:t>）车辆快速进出场需求：</a:t>
            </a:r>
            <a:r>
              <a:rPr lang="en-US" altLang="zh-CN" dirty="0"/>
              <a:t>大型综超通常位于繁华的商业区，车流量大，停车需求高。因此，系统需要能够快速准确地识别车辆，实现快速进出场，减少车辆等待时间，提高停车场的使用效率。</a:t>
            </a:r>
            <a:r>
              <a:rPr lang="en-US" altLang="zh-CN" dirty="0"/>
              <a:t> </a:t>
            </a:r>
            <a:endParaRPr lang="en-US" altLang="zh-CN" dirty="0"/>
          </a:p>
          <a:p>
            <a:pPr marL="0" indent="0" fontAlgn="auto">
              <a:lnSpc>
                <a:spcPts val="3500"/>
              </a:lnSpc>
              <a:spcBef>
                <a:spcPts val="0"/>
              </a:spcBef>
              <a:buNone/>
            </a:pPr>
            <a:r>
              <a:rPr lang="en-US" altLang="zh-CN" b="1" dirty="0"/>
              <a:t>2</a:t>
            </a:r>
            <a:r>
              <a:rPr lang="zh-CN" altLang="en-US" b="1" dirty="0"/>
              <a:t>）车牌识别技术需求：</a:t>
            </a:r>
            <a:r>
              <a:rPr lang="zh-CN" altLang="en-US" dirty="0"/>
              <a:t>为满足快速进出场的需求，系统应采用车牌识别技术，通过高清摄像头捕捉车牌信息，并与数据库中的车牌信息进行比对，实现车辆的自动识别。这种方式不仅提高了识别的准确率，也降低了人工管理的成本。 </a:t>
            </a:r>
            <a:r>
              <a:rPr lang="en-US" altLang="zh-CN" dirty="0"/>
              <a:t>      </a:t>
            </a:r>
            <a:endParaRPr lang="zh-CN" altLang="en-US" dirty="0"/>
          </a:p>
          <a:p>
            <a:pPr marL="0" indent="0">
              <a:buFont typeface="Arial" panose="020B0604020202020204" pitchFamily="34" charset="0"/>
              <a:buNone/>
            </a:pP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问题背景和意义</a:t>
            </a:r>
            <a:endParaRPr lang="en-US" dirty="0"/>
          </a:p>
        </p:txBody>
      </p:sp>
      <p:sp>
        <p:nvSpPr>
          <p:cNvPr id="4" name="Content Placeholder 3"/>
          <p:cNvSpPr>
            <a:spLocks noGrp="1"/>
          </p:cNvSpPr>
          <p:nvPr>
            <p:ph sz="half" idx="13"/>
          </p:nvPr>
        </p:nvSpPr>
        <p:spPr>
          <a:xfrm>
            <a:off x="457200" y="837565"/>
            <a:ext cx="7853680" cy="3929380"/>
          </a:xfrm>
        </p:spPr>
        <p:txBody>
          <a:bodyPr/>
          <a:lstStyle/>
          <a:p>
            <a:pPr marL="0" indent="0" fontAlgn="auto">
              <a:lnSpc>
                <a:spcPts val="3500"/>
              </a:lnSpc>
              <a:spcBef>
                <a:spcPts val="0"/>
              </a:spcBef>
              <a:buNone/>
            </a:pPr>
            <a:r>
              <a:rPr lang="en-US" altLang="zh-CN" b="1" dirty="0"/>
              <a:t> 3</a:t>
            </a:r>
            <a:r>
              <a:rPr lang="zh-CN" altLang="en-US" b="1" dirty="0"/>
              <a:t>）</a:t>
            </a:r>
            <a:r>
              <a:rPr lang="en-US" altLang="zh-CN" b="1" dirty="0"/>
              <a:t>停车费用计算与支付需求：</a:t>
            </a:r>
            <a:r>
              <a:rPr lang="en-US" altLang="zh-CN" dirty="0"/>
              <a:t>系统应能够根据车辆的停放时间、车型等信息自动计算停车费用，并提供多种支付方式，如现金、银行卡、移动支付等，以满足不同消费者的需求。</a:t>
            </a:r>
            <a:endParaRPr lang="en-US" altLang="zh-CN" dirty="0"/>
          </a:p>
          <a:p>
            <a:pPr marL="0" indent="0" fontAlgn="auto">
              <a:lnSpc>
                <a:spcPts val="3500"/>
              </a:lnSpc>
              <a:spcBef>
                <a:spcPts val="0"/>
              </a:spcBef>
              <a:buNone/>
            </a:pPr>
            <a:r>
              <a:rPr lang="en-US" altLang="zh-CN" b="1" dirty="0"/>
              <a:t>4</a:t>
            </a:r>
            <a:r>
              <a:rPr lang="zh-CN" altLang="en-US" b="1" dirty="0"/>
              <a:t>）车位引导与查询需求：</a:t>
            </a:r>
            <a:r>
              <a:rPr lang="zh-CN" altLang="en-US" dirty="0"/>
              <a:t>大型综超的停车场通常规模较大，车位众多。系统应能够提供车位引导功能，帮助车主快速找到空闲车位；同时，提供车位查询功能，让车主能够随时了解停车场的车位使用情况。</a:t>
            </a:r>
            <a:endParaRPr lang="zh-CN" altLang="en-US" dirty="0"/>
          </a:p>
          <a:p>
            <a:pPr marL="0" indent="0" fontAlgn="auto">
              <a:lnSpc>
                <a:spcPts val="3500"/>
              </a:lnSpc>
              <a:spcBef>
                <a:spcPts val="0"/>
              </a:spcBef>
              <a:buNone/>
            </a:pPr>
            <a:r>
              <a:rPr lang="en-US" altLang="zh-CN" b="1" dirty="0"/>
              <a:t>5</a:t>
            </a:r>
            <a:r>
              <a:rPr lang="zh-CN" altLang="en-US" b="1" dirty="0"/>
              <a:t>）</a:t>
            </a:r>
            <a:r>
              <a:rPr lang="en-US" altLang="zh-CN" b="1" dirty="0"/>
              <a:t>用户体验需求：</a:t>
            </a:r>
            <a:r>
              <a:rPr lang="en-US" altLang="zh-CN" dirty="0"/>
              <a:t>系统应具有良好的用户界面和操作流程，方便车主使用。</a:t>
            </a:r>
            <a:r>
              <a:rPr lang="zh-CN" altLang="en-US" dirty="0"/>
              <a:t>比如采用微信小程序界面，方便又快捷，让用户有更良好的停车体验。</a:t>
            </a:r>
            <a:r>
              <a:rPr lang="en-US" altLang="zh-CN" dirty="0"/>
              <a:t> </a:t>
            </a:r>
            <a:endParaRPr lang="zh-CN" altLang="en-US" dirty="0"/>
          </a:p>
          <a:p>
            <a:pPr marL="0" indent="0">
              <a:buFont typeface="Arial" panose="020B0604020202020204" pitchFamily="34" charset="0"/>
              <a:buNone/>
            </a:pP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现有方法调研</a:t>
            </a:r>
            <a:endParaRPr lang="en-US" dirty="0"/>
          </a:p>
        </p:txBody>
      </p:sp>
      <p:sp>
        <p:nvSpPr>
          <p:cNvPr id="4" name="Content Placeholder 3"/>
          <p:cNvSpPr>
            <a:spLocks noGrp="1"/>
          </p:cNvSpPr>
          <p:nvPr>
            <p:ph sz="half" idx="13"/>
          </p:nvPr>
        </p:nvSpPr>
        <p:spPr>
          <a:xfrm>
            <a:off x="457200" y="777834"/>
            <a:ext cx="8229600" cy="3989111"/>
          </a:xfrm>
        </p:spPr>
        <p:txBody>
          <a:bodyPr/>
          <a:lstStyle/>
          <a:p>
            <a:pPr indent="0" algn="just">
              <a:lnSpc>
                <a:spcPts val="2000"/>
              </a:lnSpc>
              <a:buNone/>
            </a:pPr>
            <a:r>
              <a:rPr lang="zh-CN" altLang="en-US" sz="2400" b="1" kern="100" dirty="0">
                <a:latin typeface="Calibri" panose="020F0502020204030204" pitchFamily="34" charset="0"/>
                <a:ea typeface="宋体" panose="02010600030101010101" pitchFamily="2" charset="-122"/>
                <a:cs typeface="Times New Roman" panose="02020603050405020304" pitchFamily="18" charset="0"/>
              </a:rPr>
              <a:t>现有方法：</a:t>
            </a:r>
            <a:endParaRPr lang="en-US" alt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p>
            <a:pPr lvl="1" indent="0" algn="just">
              <a:lnSpc>
                <a:spcPts val="2000"/>
              </a:lnSpc>
              <a:buNone/>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当下非智能停车场主要采用的技术有：车牌识别技术、计时计费技术。</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0" algn="just">
              <a:lnSpc>
                <a:spcPts val="2000"/>
              </a:lnSpc>
              <a:buNone/>
            </a:pPr>
            <a:endParaRPr lang="en-US" altLang="zh-CN" sz="1800" kern="100" dirty="0">
              <a:latin typeface="Calibri" panose="020F0502020204030204" pitchFamily="34" charset="0"/>
              <a:ea typeface="宋体" panose="02010600030101010101" pitchFamily="2" charset="-122"/>
              <a:cs typeface="Times New Roman" panose="02020603050405020304" pitchFamily="18" charset="0"/>
            </a:endParaRPr>
          </a:p>
          <a:p>
            <a:pPr indent="0" algn="just">
              <a:lnSpc>
                <a:spcPts val="2000"/>
              </a:lnSpc>
              <a:buNone/>
            </a:pPr>
            <a:r>
              <a:rPr lang="zh-CN" altLang="en-US" sz="2400" b="1" kern="100" dirty="0">
                <a:latin typeface="Calibri" panose="020F0502020204030204" pitchFamily="34" charset="0"/>
                <a:ea typeface="宋体" panose="02010600030101010101" pitchFamily="2" charset="-122"/>
                <a:cs typeface="Times New Roman" panose="02020603050405020304" pitchFamily="18" charset="0"/>
              </a:rPr>
              <a:t>缺陷：</a:t>
            </a:r>
            <a:endParaRPr lang="en-US" altLang="zh-CN" sz="2400" b="1" kern="100" dirty="0">
              <a:latin typeface="Calibri" panose="020F0502020204030204" pitchFamily="34" charset="0"/>
              <a:ea typeface="宋体" panose="02010600030101010101" pitchFamily="2" charset="-122"/>
              <a:cs typeface="Times New Roman" panose="02020603050405020304" pitchFamily="18" charset="0"/>
            </a:endParaRPr>
          </a:p>
          <a:p>
            <a:pPr lvl="1" indent="0" algn="just">
              <a:lnSpc>
                <a:spcPts val="2000"/>
              </a:lnSpc>
              <a:buNone/>
            </a:pPr>
            <a:r>
              <a:rPr lang="zh-CN" altLang="en-US" sz="1800" kern="100" dirty="0">
                <a:latin typeface="Calibri" panose="020F0502020204030204" pitchFamily="34" charset="0"/>
                <a:ea typeface="宋体" panose="02010600030101010101" pitchFamily="2" charset="-122"/>
                <a:cs typeface="Times New Roman" panose="02020603050405020304" pitchFamily="18" charset="0"/>
              </a:rPr>
              <a:t>智能化程度低，只能完成最基本的车牌识别、计费功能。在用户需要查询可用车位、预约车位、寻找车辆时无法提供相关服务</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970509"/>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noAutofit/>
          </a:bodyPr>
          <a:lstStyle/>
          <a:p>
            <a:pPr algn="ctr"/>
            <a:r>
              <a:rPr lang="zh-CN" altLang="en-US" sz="4400" b="1" dirty="0">
                <a:latin typeface="微软雅黑" panose="020B0503020204020204" charset="-122"/>
                <a:ea typeface="微软雅黑" panose="020B0503020204020204" charset="-122"/>
              </a:rPr>
              <a:t>系统分析与</a:t>
            </a:r>
            <a:r>
              <a:rPr lang="zh-CN" altLang="en-US" sz="4400" b="1" dirty="0">
                <a:latin typeface="微软雅黑" panose="020B0503020204020204" charset="-122"/>
                <a:ea typeface="微软雅黑" panose="020B0503020204020204" charset="-122"/>
              </a:rPr>
              <a:t>设计</a:t>
            </a:r>
            <a:endParaRPr lang="zh-CN" altLang="en-US" sz="4400" b="1" dirty="0">
              <a:latin typeface="微软雅黑" panose="020B0503020204020204" charset="-122"/>
              <a:ea typeface="微软雅黑" panose="020B0503020204020204" charset="-122"/>
            </a:endParaRPr>
          </a:p>
        </p:txBody>
      </p:sp>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9"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63131" y="176019"/>
            <a:ext cx="2019693" cy="460001"/>
          </a:xfrm>
          <a:prstGeom prst="rect">
            <a:avLst/>
          </a:prstGeom>
        </p:spPr>
      </p:pic>
    </p:spTree>
  </p:cSld>
  <p:clrMapOvr>
    <a:masterClrMapping/>
  </p:clrMapOvr>
  <p:transition spd="slow" advTm="2561">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D4F6516-883E-5242-B756-5F986E094651}" type="slidenum">
              <a:rPr lang="en-US" smtClean="0"/>
            </a:fld>
            <a:endParaRPr lang="en-US" dirty="0"/>
          </a:p>
        </p:txBody>
      </p:sp>
      <p:sp>
        <p:nvSpPr>
          <p:cNvPr id="3" name="Text Placeholder 2"/>
          <p:cNvSpPr>
            <a:spLocks noGrp="1"/>
          </p:cNvSpPr>
          <p:nvPr>
            <p:ph type="body" idx="1"/>
          </p:nvPr>
        </p:nvSpPr>
        <p:spPr/>
        <p:txBody>
          <a:bodyPr/>
          <a:lstStyle/>
          <a:p>
            <a:r>
              <a:rPr lang="zh-CN" altLang="en-US" dirty="0"/>
              <a:t>前端介绍</a:t>
            </a:r>
            <a:endParaRPr lang="en-US" dirty="0"/>
          </a:p>
        </p:txBody>
      </p:sp>
      <p:sp>
        <p:nvSpPr>
          <p:cNvPr id="4" name="Content Placeholder 3"/>
          <p:cNvSpPr>
            <a:spLocks noGrp="1"/>
          </p:cNvSpPr>
          <p:nvPr>
            <p:ph sz="half" idx="13"/>
          </p:nvPr>
        </p:nvSpPr>
        <p:spPr>
          <a:xfrm>
            <a:off x="457200" y="837565"/>
            <a:ext cx="8229600" cy="3929380"/>
          </a:xfrm>
        </p:spPr>
        <p:txBody>
          <a:bodyPr/>
          <a:lstStyle/>
          <a:p>
            <a:r>
              <a:rPr lang="zh-CN" altLang="en-US" sz="2400" b="1" dirty="0"/>
              <a:t>小程序设计：</a:t>
            </a:r>
            <a:endParaRPr lang="zh-CN" altLang="en-US" sz="2400" b="1" dirty="0"/>
          </a:p>
          <a:p>
            <a:pPr marL="821055" lvl="1" indent="-457200">
              <a:buFont typeface="+mj-ea"/>
              <a:buAutoNum type="circleNumDbPlain"/>
            </a:pPr>
            <a:r>
              <a:rPr lang="zh-CN" altLang="en-US" dirty="0"/>
              <a:t>进行界面设计：初始界面，登陆界面，注册界面，首页，我的五个界面</a:t>
            </a:r>
            <a:endParaRPr lang="zh-CN" altLang="en-US" dirty="0"/>
          </a:p>
          <a:p>
            <a:pPr marL="821055" lvl="1" indent="-457200">
              <a:buFont typeface="+mj-ea"/>
              <a:buAutoNum type="circleNumDbPlain"/>
            </a:pPr>
            <a:r>
              <a:rPr lang="zh-CN" altLang="en-US" dirty="0"/>
              <a:t>实现小程序的各项功能：与数据库相关的用户注册、用户管理、车位预定、地图显示功能</a:t>
            </a:r>
            <a:endParaRPr lang="zh-CN" altLang="en-US" sz="2000" dirty="0"/>
          </a:p>
          <a:p>
            <a:pPr marL="0" indent="0">
              <a:buFont typeface="Wingdings" panose="05000000000000000000" charset="0"/>
              <a:buNone/>
            </a:pP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ags/tag1.xml><?xml version="1.0" encoding="utf-8"?>
<p:tagLst xmlns:p="http://schemas.openxmlformats.org/presentationml/2006/main">
  <p:tag name="KSO_WM_UNIT_PLACING_PICTURE_USER_VIEWPORT" val="{&quot;height&quot;:6549,&quot;width&quot;:12793}"/>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COMMONDATA" val="eyJoZGlkIjoiYWYxZjVjMzdlNjIyZmM2MTU5NzU0MTUwNjQzMDMzMGEifQ=="/>
  <p:tag name="KSO_WPP_MARK_KEY" val="e5f51671-5d36-4a6f-9d43-279e1f243bee"/>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3009</Words>
  <Application>WPS 演示</Application>
  <PresentationFormat>全屏显示(16:9)</PresentationFormat>
  <Paragraphs>252</Paragraphs>
  <Slides>31</Slides>
  <Notes>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31</vt:i4>
      </vt:variant>
    </vt:vector>
  </HeadingPairs>
  <TitlesOfParts>
    <vt:vector size="47" baseType="lpstr">
      <vt:lpstr>Arial</vt:lpstr>
      <vt:lpstr>宋体</vt:lpstr>
      <vt:lpstr>Wingdings</vt:lpstr>
      <vt:lpstr>微软雅黑</vt:lpstr>
      <vt:lpstr>Arial</vt:lpstr>
      <vt:lpstr>黑体</vt:lpstr>
      <vt:lpstr>系统字体</vt:lpstr>
      <vt:lpstr>Segoe Print</vt:lpstr>
      <vt:lpstr>Calibri Light</vt:lpstr>
      <vt:lpstr>Cambria Math</vt:lpstr>
      <vt:lpstr>Microsoft New Tai Lue</vt:lpstr>
      <vt:lpstr>Calibri</vt:lpstr>
      <vt:lpstr>Times New Roman</vt:lpstr>
      <vt:lpstr>Wingdings</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Demi Deng</dc:creator>
  <cp:lastModifiedBy>WPS_1690035875</cp:lastModifiedBy>
  <cp:revision>1829</cp:revision>
  <cp:lastPrinted>2018-07-11T09:12:00Z</cp:lastPrinted>
  <dcterms:created xsi:type="dcterms:W3CDTF">2018-06-23T13:48:00Z</dcterms:created>
  <dcterms:modified xsi:type="dcterms:W3CDTF">2024-05-21T08:30:11Z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CC21A95D528B4518937CCCE20F892F4D</vt:lpwstr>
  </property>
  <property fmtid="{D5CDD505-2E9C-101B-9397-08002B2CF9AE}" pid="3" name="KSOProductBuildVer">
    <vt:lpwstr>2052-11.1.0.12165</vt:lpwstr>
  </property>
</Properties>
</file>